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3" r:id="rId7"/>
    <p:sldId id="281" r:id="rId8"/>
    <p:sldId id="282" r:id="rId9"/>
    <p:sldId id="279" r:id="rId10"/>
    <p:sldId id="280" r:id="rId11"/>
    <p:sldId id="283" r:id="rId12"/>
    <p:sldId id="276" r:id="rId13"/>
    <p:sldId id="284" r:id="rId14"/>
    <p:sldId id="274" r:id="rId15"/>
    <p:sldId id="269" r:id="rId16"/>
    <p:sldId id="270" r:id="rId17"/>
    <p:sldId id="271" r:id="rId18"/>
    <p:sldId id="27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89"/>
    <p:restoredTop sz="94629"/>
  </p:normalViewPr>
  <p:slideViewPr>
    <p:cSldViewPr snapToGrid="0" snapToObjects="1">
      <p:cViewPr varScale="1">
        <p:scale>
          <a:sx n="62" d="100"/>
          <a:sy n="62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83BE9-0016-6043-91E7-5412494BBE9E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A6D903-9F42-BE43-80C6-215416999E2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Citizenship</a:t>
          </a:r>
        </a:p>
      </dgm:t>
    </dgm:pt>
    <dgm:pt modelId="{471F6E31-0EA5-4C4C-818C-642BE74739DD}" type="parTrans" cxnId="{80FD5FC6-C90E-C941-AE4F-F96E0CAFF89B}">
      <dgm:prSet/>
      <dgm:spPr/>
      <dgm:t>
        <a:bodyPr/>
        <a:lstStyle/>
        <a:p>
          <a:endParaRPr lang="en-US"/>
        </a:p>
      </dgm:t>
    </dgm:pt>
    <dgm:pt modelId="{3CC0A65A-64E0-E143-92AC-A1962C60BD61}" type="sibTrans" cxnId="{80FD5FC6-C90E-C941-AE4F-F96E0CAFF89B}">
      <dgm:prSet/>
      <dgm:spPr/>
      <dgm:t>
        <a:bodyPr/>
        <a:lstStyle/>
        <a:p>
          <a:endParaRPr lang="en-US"/>
        </a:p>
      </dgm:t>
    </dgm:pt>
    <dgm:pt modelId="{155DC80C-DE26-D34D-B8B7-E6815199F70F}">
      <dgm:prSet phldrT="[Text]" custT="1"/>
      <dgm:spPr/>
      <dgm:t>
        <a:bodyPr/>
        <a:lstStyle/>
        <a:p>
          <a:r>
            <a:rPr lang="en-US" sz="1600" dirty="0"/>
            <a:t>Adoption</a:t>
          </a:r>
        </a:p>
      </dgm:t>
    </dgm:pt>
    <dgm:pt modelId="{2C5EE4ED-9058-6447-861F-2398090139E0}" type="parTrans" cxnId="{419B9552-2CDE-9A46-87F9-71E461E24820}">
      <dgm:prSet/>
      <dgm:spPr/>
      <dgm:t>
        <a:bodyPr/>
        <a:lstStyle/>
        <a:p>
          <a:endParaRPr lang="en-US"/>
        </a:p>
      </dgm:t>
    </dgm:pt>
    <dgm:pt modelId="{7E0C0AD5-4F12-2945-BEC8-345CE21C8620}" type="sibTrans" cxnId="{419B9552-2CDE-9A46-87F9-71E461E24820}">
      <dgm:prSet/>
      <dgm:spPr/>
      <dgm:t>
        <a:bodyPr/>
        <a:lstStyle/>
        <a:p>
          <a:endParaRPr lang="en-US"/>
        </a:p>
      </dgm:t>
    </dgm:pt>
    <dgm:pt modelId="{322F9452-8909-4744-BBB3-991B50BC3871}">
      <dgm:prSet phldrT="[Text]" custT="1"/>
      <dgm:spPr/>
      <dgm:t>
        <a:bodyPr/>
        <a:lstStyle/>
        <a:p>
          <a:r>
            <a:rPr lang="en-US" sz="1600" dirty="0"/>
            <a:t>Marriage</a:t>
          </a:r>
        </a:p>
      </dgm:t>
    </dgm:pt>
    <dgm:pt modelId="{74DE69DC-237B-074F-8DB1-E9B6E28D48F8}" type="parTrans" cxnId="{143CA859-B948-7E4D-92AF-38A5107652E9}">
      <dgm:prSet/>
      <dgm:spPr/>
      <dgm:t>
        <a:bodyPr/>
        <a:lstStyle/>
        <a:p>
          <a:endParaRPr lang="en-US"/>
        </a:p>
      </dgm:t>
    </dgm:pt>
    <dgm:pt modelId="{59875044-89E6-1842-B51B-4AE3A1BF16CD}" type="sibTrans" cxnId="{143CA859-B948-7E4D-92AF-38A5107652E9}">
      <dgm:prSet/>
      <dgm:spPr/>
      <dgm:t>
        <a:bodyPr/>
        <a:lstStyle/>
        <a:p>
          <a:endParaRPr lang="en-US"/>
        </a:p>
      </dgm:t>
    </dgm:pt>
    <dgm:pt modelId="{28F278AA-39C3-B743-9084-07EB9F7D7E13}">
      <dgm:prSet phldrT="[Text]" custT="1"/>
      <dgm:spPr/>
      <dgm:t>
        <a:bodyPr/>
        <a:lstStyle/>
        <a:p>
          <a:r>
            <a:rPr lang="en-US" sz="1600" dirty="0"/>
            <a:t>Birth</a:t>
          </a:r>
        </a:p>
      </dgm:t>
    </dgm:pt>
    <dgm:pt modelId="{DCE6A92A-DCF5-2B47-9086-F5E100BBFADD}" type="parTrans" cxnId="{915214AA-CFD0-E74C-806C-9CD15CABD02B}">
      <dgm:prSet/>
      <dgm:spPr/>
      <dgm:t>
        <a:bodyPr/>
        <a:lstStyle/>
        <a:p>
          <a:endParaRPr lang="en-US"/>
        </a:p>
      </dgm:t>
    </dgm:pt>
    <dgm:pt modelId="{8B4EF487-DBA1-0D44-A687-A62ACAD4CC1B}" type="sibTrans" cxnId="{915214AA-CFD0-E74C-806C-9CD15CABD02B}">
      <dgm:prSet/>
      <dgm:spPr/>
      <dgm:t>
        <a:bodyPr/>
        <a:lstStyle/>
        <a:p>
          <a:endParaRPr lang="en-US"/>
        </a:p>
      </dgm:t>
    </dgm:pt>
    <dgm:pt modelId="{A447B3EE-59FE-AC42-80DE-8A013ED7C940}">
      <dgm:prSet/>
      <dgm:spPr/>
      <dgm:t>
        <a:bodyPr/>
        <a:lstStyle/>
        <a:p>
          <a:endParaRPr lang="en-US"/>
        </a:p>
      </dgm:t>
    </dgm:pt>
    <dgm:pt modelId="{B1885EC9-D329-EC40-84AB-A3C37ACD1D17}" type="parTrans" cxnId="{BAA9455D-1983-754C-BCF9-94A900011A86}">
      <dgm:prSet/>
      <dgm:spPr/>
      <dgm:t>
        <a:bodyPr/>
        <a:lstStyle/>
        <a:p>
          <a:endParaRPr lang="en-US"/>
        </a:p>
      </dgm:t>
    </dgm:pt>
    <dgm:pt modelId="{995F7629-0121-F74E-B274-26FC351086B2}" type="sibTrans" cxnId="{BAA9455D-1983-754C-BCF9-94A900011A86}">
      <dgm:prSet/>
      <dgm:spPr/>
      <dgm:t>
        <a:bodyPr/>
        <a:lstStyle/>
        <a:p>
          <a:endParaRPr lang="en-US"/>
        </a:p>
      </dgm:t>
    </dgm:pt>
    <dgm:pt modelId="{21CAB2A1-7514-1841-9F14-DC96053A9E68}">
      <dgm:prSet/>
      <dgm:spPr/>
      <dgm:t>
        <a:bodyPr/>
        <a:lstStyle/>
        <a:p>
          <a:endParaRPr lang="en-US"/>
        </a:p>
      </dgm:t>
    </dgm:pt>
    <dgm:pt modelId="{4D4F7D94-B415-6140-93A8-ECD3EA28FC56}" type="parTrans" cxnId="{9D96A460-7EB1-1143-99D3-114F5D644952}">
      <dgm:prSet/>
      <dgm:spPr/>
      <dgm:t>
        <a:bodyPr/>
        <a:lstStyle/>
        <a:p>
          <a:endParaRPr lang="en-US"/>
        </a:p>
      </dgm:t>
    </dgm:pt>
    <dgm:pt modelId="{C2D6C200-795B-0F47-9DEF-DDACDBCCB794}" type="sibTrans" cxnId="{9D96A460-7EB1-1143-99D3-114F5D644952}">
      <dgm:prSet/>
      <dgm:spPr/>
      <dgm:t>
        <a:bodyPr/>
        <a:lstStyle/>
        <a:p>
          <a:endParaRPr lang="en-US"/>
        </a:p>
      </dgm:t>
    </dgm:pt>
    <dgm:pt modelId="{A6CE6136-C9F1-8F4C-AFFA-B3D4DCFCF98C}" type="pres">
      <dgm:prSet presAssocID="{8A483BE9-0016-6043-91E7-5412494BBE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092830-550E-6248-8121-36A27DC58397}" type="pres">
      <dgm:prSet presAssocID="{ACA6D903-9F42-BE43-80C6-215416999E24}" presName="centerShape" presStyleLbl="node0" presStyleIdx="0" presStyleCnt="1" custScaleX="113357" custScaleY="113510" custLinFactNeighborY="5968"/>
      <dgm:spPr/>
    </dgm:pt>
    <dgm:pt modelId="{D15D894C-4E08-5043-B68F-B27123374747}" type="pres">
      <dgm:prSet presAssocID="{155DC80C-DE26-D34D-B8B7-E6815199F70F}" presName="node" presStyleLbl="node1" presStyleIdx="0" presStyleCnt="3" custScaleX="119121" custScaleY="116985" custRadScaleRad="98667" custRadScaleInc="2695">
        <dgm:presLayoutVars>
          <dgm:bulletEnabled val="1"/>
        </dgm:presLayoutVars>
      </dgm:prSet>
      <dgm:spPr/>
    </dgm:pt>
    <dgm:pt modelId="{C44D4CCA-76E5-0449-B873-93DE4FBEB168}" type="pres">
      <dgm:prSet presAssocID="{155DC80C-DE26-D34D-B8B7-E6815199F70F}" presName="dummy" presStyleCnt="0"/>
      <dgm:spPr/>
    </dgm:pt>
    <dgm:pt modelId="{913731D8-B4A7-7249-B9C7-994BD20DC971}" type="pres">
      <dgm:prSet presAssocID="{7E0C0AD5-4F12-2945-BEC8-345CE21C8620}" presName="sibTrans" presStyleLbl="sibTrans2D1" presStyleIdx="0" presStyleCnt="3" custScaleX="92675" custScaleY="93172"/>
      <dgm:spPr/>
    </dgm:pt>
    <dgm:pt modelId="{12133620-F872-9947-AD86-E27C498EF20B}" type="pres">
      <dgm:prSet presAssocID="{322F9452-8909-4744-BBB3-991B50BC3871}" presName="node" presStyleLbl="node1" presStyleIdx="1" presStyleCnt="3" custScaleX="113075" custScaleY="112798" custRadScaleRad="122476" custRadScaleInc="-23134">
        <dgm:presLayoutVars>
          <dgm:bulletEnabled val="1"/>
        </dgm:presLayoutVars>
      </dgm:prSet>
      <dgm:spPr/>
    </dgm:pt>
    <dgm:pt modelId="{0BA45132-5AF6-F648-809F-6F63F3229673}" type="pres">
      <dgm:prSet presAssocID="{322F9452-8909-4744-BBB3-991B50BC3871}" presName="dummy" presStyleCnt="0"/>
      <dgm:spPr/>
    </dgm:pt>
    <dgm:pt modelId="{6CAC4F20-09B6-F44C-8091-A775531D7D10}" type="pres">
      <dgm:prSet presAssocID="{59875044-89E6-1842-B51B-4AE3A1BF16CD}" presName="sibTrans" presStyleLbl="sibTrans2D1" presStyleIdx="1" presStyleCnt="3" custScaleY="82740"/>
      <dgm:spPr/>
    </dgm:pt>
    <dgm:pt modelId="{2045BC68-04CE-6641-BAE3-CF5C8F81716C}" type="pres">
      <dgm:prSet presAssocID="{28F278AA-39C3-B743-9084-07EB9F7D7E13}" presName="node" presStyleLbl="node1" presStyleIdx="2" presStyleCnt="3" custScaleX="112231" custScaleY="116241" custRadScaleRad="124019" custRadScaleInc="26601">
        <dgm:presLayoutVars>
          <dgm:bulletEnabled val="1"/>
        </dgm:presLayoutVars>
      </dgm:prSet>
      <dgm:spPr/>
    </dgm:pt>
    <dgm:pt modelId="{4AE68D00-F3EE-D64A-B832-DBB5690DE087}" type="pres">
      <dgm:prSet presAssocID="{28F278AA-39C3-B743-9084-07EB9F7D7E13}" presName="dummy" presStyleCnt="0"/>
      <dgm:spPr/>
    </dgm:pt>
    <dgm:pt modelId="{45834E5D-13E4-C74B-A56C-84DA14B1BF06}" type="pres">
      <dgm:prSet presAssocID="{8B4EF487-DBA1-0D44-A687-A62ACAD4CC1B}" presName="sibTrans" presStyleLbl="sibTrans2D1" presStyleIdx="2" presStyleCnt="3" custScaleX="92402" custScaleY="94410"/>
      <dgm:spPr/>
    </dgm:pt>
  </dgm:ptLst>
  <dgm:cxnLst>
    <dgm:cxn modelId="{43EA6A08-2A5E-E148-8878-213E61DFA313}" type="presOf" srcId="{322F9452-8909-4744-BBB3-991B50BC3871}" destId="{12133620-F872-9947-AD86-E27C498EF20B}" srcOrd="0" destOrd="0" presId="urn:microsoft.com/office/officeart/2005/8/layout/radial6"/>
    <dgm:cxn modelId="{D244DC17-6383-8446-BF2F-D41C23693C04}" type="presOf" srcId="{8B4EF487-DBA1-0D44-A687-A62ACAD4CC1B}" destId="{45834E5D-13E4-C74B-A56C-84DA14B1BF06}" srcOrd="0" destOrd="0" presId="urn:microsoft.com/office/officeart/2005/8/layout/radial6"/>
    <dgm:cxn modelId="{47445549-98AD-804A-84FF-DCB21A799DDE}" type="presOf" srcId="{ACA6D903-9F42-BE43-80C6-215416999E24}" destId="{22092830-550E-6248-8121-36A27DC58397}" srcOrd="0" destOrd="0" presId="urn:microsoft.com/office/officeart/2005/8/layout/radial6"/>
    <dgm:cxn modelId="{419B9552-2CDE-9A46-87F9-71E461E24820}" srcId="{ACA6D903-9F42-BE43-80C6-215416999E24}" destId="{155DC80C-DE26-D34D-B8B7-E6815199F70F}" srcOrd="0" destOrd="0" parTransId="{2C5EE4ED-9058-6447-861F-2398090139E0}" sibTransId="{7E0C0AD5-4F12-2945-BEC8-345CE21C8620}"/>
    <dgm:cxn modelId="{143CA859-B948-7E4D-92AF-38A5107652E9}" srcId="{ACA6D903-9F42-BE43-80C6-215416999E24}" destId="{322F9452-8909-4744-BBB3-991B50BC3871}" srcOrd="1" destOrd="0" parTransId="{74DE69DC-237B-074F-8DB1-E9B6E28D48F8}" sibTransId="{59875044-89E6-1842-B51B-4AE3A1BF16CD}"/>
    <dgm:cxn modelId="{AFE41E5D-7400-0C41-BFF4-C6EFF5C24C0B}" type="presOf" srcId="{7E0C0AD5-4F12-2945-BEC8-345CE21C8620}" destId="{913731D8-B4A7-7249-B9C7-994BD20DC971}" srcOrd="0" destOrd="0" presId="urn:microsoft.com/office/officeart/2005/8/layout/radial6"/>
    <dgm:cxn modelId="{BAA9455D-1983-754C-BCF9-94A900011A86}" srcId="{8A483BE9-0016-6043-91E7-5412494BBE9E}" destId="{A447B3EE-59FE-AC42-80DE-8A013ED7C940}" srcOrd="1" destOrd="0" parTransId="{B1885EC9-D329-EC40-84AB-A3C37ACD1D17}" sibTransId="{995F7629-0121-F74E-B274-26FC351086B2}"/>
    <dgm:cxn modelId="{9D96A460-7EB1-1143-99D3-114F5D644952}" srcId="{8A483BE9-0016-6043-91E7-5412494BBE9E}" destId="{21CAB2A1-7514-1841-9F14-DC96053A9E68}" srcOrd="2" destOrd="0" parTransId="{4D4F7D94-B415-6140-93A8-ECD3EA28FC56}" sibTransId="{C2D6C200-795B-0F47-9DEF-DDACDBCCB794}"/>
    <dgm:cxn modelId="{0BE8F165-8D00-8F44-901C-469FBA060F35}" type="presOf" srcId="{155DC80C-DE26-D34D-B8B7-E6815199F70F}" destId="{D15D894C-4E08-5043-B68F-B27123374747}" srcOrd="0" destOrd="0" presId="urn:microsoft.com/office/officeart/2005/8/layout/radial6"/>
    <dgm:cxn modelId="{FEA1A26D-B6A4-5E40-AAC6-92653B7F8160}" type="presOf" srcId="{8A483BE9-0016-6043-91E7-5412494BBE9E}" destId="{A6CE6136-C9F1-8F4C-AFFA-B3D4DCFCF98C}" srcOrd="0" destOrd="0" presId="urn:microsoft.com/office/officeart/2005/8/layout/radial6"/>
    <dgm:cxn modelId="{915214AA-CFD0-E74C-806C-9CD15CABD02B}" srcId="{ACA6D903-9F42-BE43-80C6-215416999E24}" destId="{28F278AA-39C3-B743-9084-07EB9F7D7E13}" srcOrd="2" destOrd="0" parTransId="{DCE6A92A-DCF5-2B47-9086-F5E100BBFADD}" sibTransId="{8B4EF487-DBA1-0D44-A687-A62ACAD4CC1B}"/>
    <dgm:cxn modelId="{80FD5FC6-C90E-C941-AE4F-F96E0CAFF89B}" srcId="{8A483BE9-0016-6043-91E7-5412494BBE9E}" destId="{ACA6D903-9F42-BE43-80C6-215416999E24}" srcOrd="0" destOrd="0" parTransId="{471F6E31-0EA5-4C4C-818C-642BE74739DD}" sibTransId="{3CC0A65A-64E0-E143-92AC-A1962C60BD61}"/>
    <dgm:cxn modelId="{48C688DF-63FD-4349-93F4-B835389BDF16}" type="presOf" srcId="{59875044-89E6-1842-B51B-4AE3A1BF16CD}" destId="{6CAC4F20-09B6-F44C-8091-A775531D7D10}" srcOrd="0" destOrd="0" presId="urn:microsoft.com/office/officeart/2005/8/layout/radial6"/>
    <dgm:cxn modelId="{D81E83E6-44E4-3442-A631-2452FA1D342C}" type="presOf" srcId="{28F278AA-39C3-B743-9084-07EB9F7D7E13}" destId="{2045BC68-04CE-6641-BAE3-CF5C8F81716C}" srcOrd="0" destOrd="0" presId="urn:microsoft.com/office/officeart/2005/8/layout/radial6"/>
    <dgm:cxn modelId="{210DE47B-8BB1-F04B-A12C-69DAF0C08505}" type="presParOf" srcId="{A6CE6136-C9F1-8F4C-AFFA-B3D4DCFCF98C}" destId="{22092830-550E-6248-8121-36A27DC58397}" srcOrd="0" destOrd="0" presId="urn:microsoft.com/office/officeart/2005/8/layout/radial6"/>
    <dgm:cxn modelId="{7C8A78C4-5814-C748-9446-1125CB881E69}" type="presParOf" srcId="{A6CE6136-C9F1-8F4C-AFFA-B3D4DCFCF98C}" destId="{D15D894C-4E08-5043-B68F-B27123374747}" srcOrd="1" destOrd="0" presId="urn:microsoft.com/office/officeart/2005/8/layout/radial6"/>
    <dgm:cxn modelId="{C443A010-E4BC-AC45-8BC7-4CE69EC0F6D7}" type="presParOf" srcId="{A6CE6136-C9F1-8F4C-AFFA-B3D4DCFCF98C}" destId="{C44D4CCA-76E5-0449-B873-93DE4FBEB168}" srcOrd="2" destOrd="0" presId="urn:microsoft.com/office/officeart/2005/8/layout/radial6"/>
    <dgm:cxn modelId="{23A81D5D-29EB-C047-9533-C2C9FFBE19C7}" type="presParOf" srcId="{A6CE6136-C9F1-8F4C-AFFA-B3D4DCFCF98C}" destId="{913731D8-B4A7-7249-B9C7-994BD20DC971}" srcOrd="3" destOrd="0" presId="urn:microsoft.com/office/officeart/2005/8/layout/radial6"/>
    <dgm:cxn modelId="{B62711E9-2F13-DF48-951E-682AF0E34FFF}" type="presParOf" srcId="{A6CE6136-C9F1-8F4C-AFFA-B3D4DCFCF98C}" destId="{12133620-F872-9947-AD86-E27C498EF20B}" srcOrd="4" destOrd="0" presId="urn:microsoft.com/office/officeart/2005/8/layout/radial6"/>
    <dgm:cxn modelId="{6F4528D7-DD9F-914E-8626-0E7C0EEC639E}" type="presParOf" srcId="{A6CE6136-C9F1-8F4C-AFFA-B3D4DCFCF98C}" destId="{0BA45132-5AF6-F648-809F-6F63F3229673}" srcOrd="5" destOrd="0" presId="urn:microsoft.com/office/officeart/2005/8/layout/radial6"/>
    <dgm:cxn modelId="{8EEC06D5-3BF9-964B-A314-5A8FBC452F6B}" type="presParOf" srcId="{A6CE6136-C9F1-8F4C-AFFA-B3D4DCFCF98C}" destId="{6CAC4F20-09B6-F44C-8091-A775531D7D10}" srcOrd="6" destOrd="0" presId="urn:microsoft.com/office/officeart/2005/8/layout/radial6"/>
    <dgm:cxn modelId="{CD9E45D2-890B-734B-A998-F751CB4B0CC7}" type="presParOf" srcId="{A6CE6136-C9F1-8F4C-AFFA-B3D4DCFCF98C}" destId="{2045BC68-04CE-6641-BAE3-CF5C8F81716C}" srcOrd="7" destOrd="0" presId="urn:microsoft.com/office/officeart/2005/8/layout/radial6"/>
    <dgm:cxn modelId="{7DF8EFC2-6AC5-5247-B566-F776E6E2DC1C}" type="presParOf" srcId="{A6CE6136-C9F1-8F4C-AFFA-B3D4DCFCF98C}" destId="{4AE68D00-F3EE-D64A-B832-DBB5690DE087}" srcOrd="8" destOrd="0" presId="urn:microsoft.com/office/officeart/2005/8/layout/radial6"/>
    <dgm:cxn modelId="{296CD3D4-6327-2945-ABD2-F1EC871A5012}" type="presParOf" srcId="{A6CE6136-C9F1-8F4C-AFFA-B3D4DCFCF98C}" destId="{45834E5D-13E4-C74B-A56C-84DA14B1BF0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DA9D6-AE57-3543-9291-3DF59322D92B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4123A-628E-CC4C-9B27-B6488291C42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Citizenship</a:t>
          </a:r>
        </a:p>
      </dgm:t>
    </dgm:pt>
    <dgm:pt modelId="{C869E0F8-CC1E-2442-B6EE-3EF594B0BD3E}" type="parTrans" cxnId="{101822A1-8AF4-BF41-99D9-267EC1C7D27A}">
      <dgm:prSet/>
      <dgm:spPr/>
      <dgm:t>
        <a:bodyPr/>
        <a:lstStyle/>
        <a:p>
          <a:endParaRPr lang="en-US"/>
        </a:p>
      </dgm:t>
    </dgm:pt>
    <dgm:pt modelId="{2FC3ABCD-9E06-8047-9E60-BEE1A81DF398}" type="sibTrans" cxnId="{101822A1-8AF4-BF41-99D9-267EC1C7D27A}">
      <dgm:prSet/>
      <dgm:spPr/>
      <dgm:t>
        <a:bodyPr/>
        <a:lstStyle/>
        <a:p>
          <a:endParaRPr lang="en-US"/>
        </a:p>
      </dgm:t>
    </dgm:pt>
    <dgm:pt modelId="{337683F5-FC34-2145-B189-74C67F005BEA}">
      <dgm:prSet phldrT="[Text]"/>
      <dgm:spPr/>
      <dgm:t>
        <a:bodyPr/>
        <a:lstStyle/>
        <a:p>
          <a:r>
            <a:rPr lang="en-US" dirty="0"/>
            <a:t>Born with status</a:t>
          </a:r>
        </a:p>
      </dgm:t>
    </dgm:pt>
    <dgm:pt modelId="{60AC83D2-3CE6-6F44-B7AC-26A621E072B3}" type="parTrans" cxnId="{4DA89A32-1941-F943-8889-B3BB261C4256}">
      <dgm:prSet/>
      <dgm:spPr/>
      <dgm:t>
        <a:bodyPr/>
        <a:lstStyle/>
        <a:p>
          <a:endParaRPr lang="en-US"/>
        </a:p>
      </dgm:t>
    </dgm:pt>
    <dgm:pt modelId="{19863132-3F06-6140-B192-9CB6BCD933F8}" type="sibTrans" cxnId="{4DA89A32-1941-F943-8889-B3BB261C4256}">
      <dgm:prSet/>
      <dgm:spPr/>
      <dgm:t>
        <a:bodyPr/>
        <a:lstStyle/>
        <a:p>
          <a:endParaRPr lang="en-US"/>
        </a:p>
      </dgm:t>
    </dgm:pt>
    <dgm:pt modelId="{6443D8ED-E965-FD49-940C-8EFDE91DBB3B}">
      <dgm:prSet phldrT="[Text]"/>
      <dgm:spPr/>
      <dgm:t>
        <a:bodyPr/>
        <a:lstStyle/>
        <a:p>
          <a:r>
            <a:rPr lang="en-US" dirty="0"/>
            <a:t>Fought for status</a:t>
          </a:r>
        </a:p>
      </dgm:t>
    </dgm:pt>
    <dgm:pt modelId="{D2A8CCA9-A09C-C946-A446-34B71C599B74}" type="parTrans" cxnId="{66CDE147-D09E-6444-89D5-E180DAC8BE65}">
      <dgm:prSet/>
      <dgm:spPr/>
      <dgm:t>
        <a:bodyPr/>
        <a:lstStyle/>
        <a:p>
          <a:endParaRPr lang="en-US"/>
        </a:p>
      </dgm:t>
    </dgm:pt>
    <dgm:pt modelId="{53521F6E-627C-764C-8704-1C03288BB123}" type="sibTrans" cxnId="{66CDE147-D09E-6444-89D5-E180DAC8BE65}">
      <dgm:prSet/>
      <dgm:spPr/>
      <dgm:t>
        <a:bodyPr/>
        <a:lstStyle/>
        <a:p>
          <a:endParaRPr lang="en-US"/>
        </a:p>
      </dgm:t>
    </dgm:pt>
    <dgm:pt modelId="{F4926D72-D1D2-9F4D-BA3A-810FEFFD38C4}">
      <dgm:prSet phldrT="[Text]"/>
      <dgm:spPr/>
      <dgm:t>
        <a:bodyPr/>
        <a:lstStyle/>
        <a:p>
          <a:r>
            <a:rPr lang="en-US" dirty="0"/>
            <a:t>Women</a:t>
          </a:r>
        </a:p>
      </dgm:t>
    </dgm:pt>
    <dgm:pt modelId="{B817B4F2-37A3-8F4E-BC0F-725E3D2F7B79}" type="parTrans" cxnId="{742FC2D4-24D7-CB4F-8E5A-73AB1F3F8B64}">
      <dgm:prSet/>
      <dgm:spPr/>
      <dgm:t>
        <a:bodyPr/>
        <a:lstStyle/>
        <a:p>
          <a:endParaRPr lang="en-US"/>
        </a:p>
      </dgm:t>
    </dgm:pt>
    <dgm:pt modelId="{903BE4A5-1D58-1B4A-9D00-6EDA23027B4D}" type="sibTrans" cxnId="{742FC2D4-24D7-CB4F-8E5A-73AB1F3F8B64}">
      <dgm:prSet/>
      <dgm:spPr/>
      <dgm:t>
        <a:bodyPr/>
        <a:lstStyle/>
        <a:p>
          <a:endParaRPr lang="en-US"/>
        </a:p>
      </dgm:t>
    </dgm:pt>
    <dgm:pt modelId="{F5BA3AF1-01F8-FF49-95F5-90102E6EB8A6}">
      <dgm:prSet phldrT="[Text]"/>
      <dgm:spPr/>
      <dgm:t>
        <a:bodyPr/>
        <a:lstStyle/>
        <a:p>
          <a:r>
            <a:rPr lang="en-US" dirty="0"/>
            <a:t>Men</a:t>
          </a:r>
        </a:p>
      </dgm:t>
    </dgm:pt>
    <dgm:pt modelId="{269B5B95-8A70-7B4D-B262-C84ADD21F4D0}" type="parTrans" cxnId="{3BF0B713-6E31-814E-9302-9B79F3AD3DE4}">
      <dgm:prSet/>
      <dgm:spPr/>
      <dgm:t>
        <a:bodyPr/>
        <a:lstStyle/>
        <a:p>
          <a:endParaRPr lang="en-US"/>
        </a:p>
      </dgm:t>
    </dgm:pt>
    <dgm:pt modelId="{D990792A-6BC1-8249-B1B0-C37F07E6C9BE}" type="sibTrans" cxnId="{3BF0B713-6E31-814E-9302-9B79F3AD3DE4}">
      <dgm:prSet/>
      <dgm:spPr/>
      <dgm:t>
        <a:bodyPr/>
        <a:lstStyle/>
        <a:p>
          <a:endParaRPr lang="en-US"/>
        </a:p>
      </dgm:t>
    </dgm:pt>
    <dgm:pt modelId="{F3B17688-D2B1-DA43-86C0-0403FEF962BF}">
      <dgm:prSet phldrT="[Text]"/>
      <dgm:spPr/>
      <dgm:t>
        <a:bodyPr/>
        <a:lstStyle/>
        <a:p>
          <a:r>
            <a:rPr lang="en-US" dirty="0"/>
            <a:t>Children</a:t>
          </a:r>
        </a:p>
      </dgm:t>
    </dgm:pt>
    <dgm:pt modelId="{58333C16-4F13-AF4C-AD46-3B13D29702C8}" type="parTrans" cxnId="{3D4120C9-8C70-BF41-886E-3BBDD5E9D9C8}">
      <dgm:prSet/>
      <dgm:spPr/>
      <dgm:t>
        <a:bodyPr/>
        <a:lstStyle/>
        <a:p>
          <a:endParaRPr lang="en-US"/>
        </a:p>
      </dgm:t>
    </dgm:pt>
    <dgm:pt modelId="{9A7F9F6B-723A-5E41-B5FC-BAE0F5F7B0D7}" type="sibTrans" cxnId="{3D4120C9-8C70-BF41-886E-3BBDD5E9D9C8}">
      <dgm:prSet/>
      <dgm:spPr/>
      <dgm:t>
        <a:bodyPr/>
        <a:lstStyle/>
        <a:p>
          <a:endParaRPr lang="en-US"/>
        </a:p>
      </dgm:t>
    </dgm:pt>
    <dgm:pt modelId="{B3C0B1CC-A30F-D64C-8E31-3CB603AFDDFA}">
      <dgm:prSet phldrT="[Text]"/>
      <dgm:spPr/>
      <dgm:t>
        <a:bodyPr/>
        <a:lstStyle/>
        <a:p>
          <a:r>
            <a:rPr lang="en-US" dirty="0"/>
            <a:t>Elders</a:t>
          </a:r>
        </a:p>
      </dgm:t>
    </dgm:pt>
    <dgm:pt modelId="{FAAC881F-FE5E-D546-B6D9-221168FBC112}" type="parTrans" cxnId="{6885A4C2-7DD7-A646-BD44-2722137DDDB0}">
      <dgm:prSet/>
      <dgm:spPr/>
      <dgm:t>
        <a:bodyPr/>
        <a:lstStyle/>
        <a:p>
          <a:endParaRPr lang="en-US"/>
        </a:p>
      </dgm:t>
    </dgm:pt>
    <dgm:pt modelId="{35DF8CFC-0F88-A048-B994-B271B2E96EA8}" type="sibTrans" cxnId="{6885A4C2-7DD7-A646-BD44-2722137DDDB0}">
      <dgm:prSet/>
      <dgm:spPr/>
      <dgm:t>
        <a:bodyPr/>
        <a:lstStyle/>
        <a:p>
          <a:endParaRPr lang="en-US"/>
        </a:p>
      </dgm:t>
    </dgm:pt>
    <dgm:pt modelId="{BB9B3F95-5B04-2141-A3F8-8F6EF82D3E02}" type="pres">
      <dgm:prSet presAssocID="{C78DA9D6-AE57-3543-9291-3DF59322D9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C5D40D-234A-D640-8289-2EB39D292C90}" type="pres">
      <dgm:prSet presAssocID="{3474123A-628E-CC4C-9B27-B6488291C429}" presName="centerShape" presStyleLbl="node0" presStyleIdx="0" presStyleCnt="1"/>
      <dgm:spPr/>
    </dgm:pt>
    <dgm:pt modelId="{AFDF5EC7-7D63-5844-93C5-1271CCA2923C}" type="pres">
      <dgm:prSet presAssocID="{60AC83D2-3CE6-6F44-B7AC-26A621E072B3}" presName="parTrans" presStyleLbl="bgSibTrans2D1" presStyleIdx="0" presStyleCnt="6"/>
      <dgm:spPr/>
    </dgm:pt>
    <dgm:pt modelId="{BA20BDA5-6B81-D247-8963-AD733D3BCA96}" type="pres">
      <dgm:prSet presAssocID="{337683F5-FC34-2145-B189-74C67F005BEA}" presName="node" presStyleLbl="node1" presStyleIdx="0" presStyleCnt="6">
        <dgm:presLayoutVars>
          <dgm:bulletEnabled val="1"/>
        </dgm:presLayoutVars>
      </dgm:prSet>
      <dgm:spPr/>
    </dgm:pt>
    <dgm:pt modelId="{EA32075E-94C7-3548-B51A-42878CC96514}" type="pres">
      <dgm:prSet presAssocID="{D2A8CCA9-A09C-C946-A446-34B71C599B74}" presName="parTrans" presStyleLbl="bgSibTrans2D1" presStyleIdx="1" presStyleCnt="6"/>
      <dgm:spPr/>
    </dgm:pt>
    <dgm:pt modelId="{148A5EDB-C820-3B41-ACD4-5781D8B11F0E}" type="pres">
      <dgm:prSet presAssocID="{6443D8ED-E965-FD49-940C-8EFDE91DBB3B}" presName="node" presStyleLbl="node1" presStyleIdx="1" presStyleCnt="6">
        <dgm:presLayoutVars>
          <dgm:bulletEnabled val="1"/>
        </dgm:presLayoutVars>
      </dgm:prSet>
      <dgm:spPr/>
    </dgm:pt>
    <dgm:pt modelId="{312B62B5-6410-624D-AF22-D8F72DC4DCB7}" type="pres">
      <dgm:prSet presAssocID="{B817B4F2-37A3-8F4E-BC0F-725E3D2F7B79}" presName="parTrans" presStyleLbl="bgSibTrans2D1" presStyleIdx="2" presStyleCnt="6"/>
      <dgm:spPr/>
    </dgm:pt>
    <dgm:pt modelId="{2D535A39-576A-3842-9074-1EC321D5520A}" type="pres">
      <dgm:prSet presAssocID="{F4926D72-D1D2-9F4D-BA3A-810FEFFD38C4}" presName="node" presStyleLbl="node1" presStyleIdx="2" presStyleCnt="6">
        <dgm:presLayoutVars>
          <dgm:bulletEnabled val="1"/>
        </dgm:presLayoutVars>
      </dgm:prSet>
      <dgm:spPr/>
    </dgm:pt>
    <dgm:pt modelId="{7749710C-75A8-DB4B-8782-13353B810667}" type="pres">
      <dgm:prSet presAssocID="{269B5B95-8A70-7B4D-B262-C84ADD21F4D0}" presName="parTrans" presStyleLbl="bgSibTrans2D1" presStyleIdx="3" presStyleCnt="6"/>
      <dgm:spPr/>
    </dgm:pt>
    <dgm:pt modelId="{41ED5B59-A5F2-6449-ABB3-A67EE394B0B6}" type="pres">
      <dgm:prSet presAssocID="{F5BA3AF1-01F8-FF49-95F5-90102E6EB8A6}" presName="node" presStyleLbl="node1" presStyleIdx="3" presStyleCnt="6">
        <dgm:presLayoutVars>
          <dgm:bulletEnabled val="1"/>
        </dgm:presLayoutVars>
      </dgm:prSet>
      <dgm:spPr/>
    </dgm:pt>
    <dgm:pt modelId="{21E8D5DF-ECA9-D34A-88B4-7133EFFBCA9F}" type="pres">
      <dgm:prSet presAssocID="{58333C16-4F13-AF4C-AD46-3B13D29702C8}" presName="parTrans" presStyleLbl="bgSibTrans2D1" presStyleIdx="4" presStyleCnt="6"/>
      <dgm:spPr/>
    </dgm:pt>
    <dgm:pt modelId="{64113B8F-92E8-A64B-AB09-050D7EDC3EB7}" type="pres">
      <dgm:prSet presAssocID="{F3B17688-D2B1-DA43-86C0-0403FEF962BF}" presName="node" presStyleLbl="node1" presStyleIdx="4" presStyleCnt="6">
        <dgm:presLayoutVars>
          <dgm:bulletEnabled val="1"/>
        </dgm:presLayoutVars>
      </dgm:prSet>
      <dgm:spPr/>
    </dgm:pt>
    <dgm:pt modelId="{13F278B8-20ED-CD44-BDCE-DE34410346F8}" type="pres">
      <dgm:prSet presAssocID="{FAAC881F-FE5E-D546-B6D9-221168FBC112}" presName="parTrans" presStyleLbl="bgSibTrans2D1" presStyleIdx="5" presStyleCnt="6"/>
      <dgm:spPr/>
    </dgm:pt>
    <dgm:pt modelId="{7179CAC8-5FA6-0949-A8DF-5662DF750CAD}" type="pres">
      <dgm:prSet presAssocID="{B3C0B1CC-A30F-D64C-8E31-3CB603AFDDFA}" presName="node" presStyleLbl="node1" presStyleIdx="5" presStyleCnt="6">
        <dgm:presLayoutVars>
          <dgm:bulletEnabled val="1"/>
        </dgm:presLayoutVars>
      </dgm:prSet>
      <dgm:spPr/>
    </dgm:pt>
  </dgm:ptLst>
  <dgm:cxnLst>
    <dgm:cxn modelId="{FBD7610F-58F9-0041-B64C-457E06B86ED9}" type="presOf" srcId="{B817B4F2-37A3-8F4E-BC0F-725E3D2F7B79}" destId="{312B62B5-6410-624D-AF22-D8F72DC4DCB7}" srcOrd="0" destOrd="0" presId="urn:microsoft.com/office/officeart/2005/8/layout/radial4"/>
    <dgm:cxn modelId="{7674DC0F-5FBE-E04E-8250-20F802CEB3BB}" type="presOf" srcId="{337683F5-FC34-2145-B189-74C67F005BEA}" destId="{BA20BDA5-6B81-D247-8963-AD733D3BCA96}" srcOrd="0" destOrd="0" presId="urn:microsoft.com/office/officeart/2005/8/layout/radial4"/>
    <dgm:cxn modelId="{3BF0B713-6E31-814E-9302-9B79F3AD3DE4}" srcId="{3474123A-628E-CC4C-9B27-B6488291C429}" destId="{F5BA3AF1-01F8-FF49-95F5-90102E6EB8A6}" srcOrd="3" destOrd="0" parTransId="{269B5B95-8A70-7B4D-B262-C84ADD21F4D0}" sibTransId="{D990792A-6BC1-8249-B1B0-C37F07E6C9BE}"/>
    <dgm:cxn modelId="{4DA89A32-1941-F943-8889-B3BB261C4256}" srcId="{3474123A-628E-CC4C-9B27-B6488291C429}" destId="{337683F5-FC34-2145-B189-74C67F005BEA}" srcOrd="0" destOrd="0" parTransId="{60AC83D2-3CE6-6F44-B7AC-26A621E072B3}" sibTransId="{19863132-3F06-6140-B192-9CB6BCD933F8}"/>
    <dgm:cxn modelId="{775EDF32-5A0E-0E44-A0E3-A120C6F2754F}" type="presOf" srcId="{B3C0B1CC-A30F-D64C-8E31-3CB603AFDDFA}" destId="{7179CAC8-5FA6-0949-A8DF-5662DF750CAD}" srcOrd="0" destOrd="0" presId="urn:microsoft.com/office/officeart/2005/8/layout/radial4"/>
    <dgm:cxn modelId="{A6852D46-02A1-7A4B-BF78-1530C05E2FA2}" type="presOf" srcId="{60AC83D2-3CE6-6F44-B7AC-26A621E072B3}" destId="{AFDF5EC7-7D63-5844-93C5-1271CCA2923C}" srcOrd="0" destOrd="0" presId="urn:microsoft.com/office/officeart/2005/8/layout/radial4"/>
    <dgm:cxn modelId="{66CDE147-D09E-6444-89D5-E180DAC8BE65}" srcId="{3474123A-628E-CC4C-9B27-B6488291C429}" destId="{6443D8ED-E965-FD49-940C-8EFDE91DBB3B}" srcOrd="1" destOrd="0" parTransId="{D2A8CCA9-A09C-C946-A446-34B71C599B74}" sibTransId="{53521F6E-627C-764C-8704-1C03288BB123}"/>
    <dgm:cxn modelId="{B193F460-FB1D-9D4D-821E-AADFB46BABFC}" type="presOf" srcId="{F5BA3AF1-01F8-FF49-95F5-90102E6EB8A6}" destId="{41ED5B59-A5F2-6449-ABB3-A67EE394B0B6}" srcOrd="0" destOrd="0" presId="urn:microsoft.com/office/officeart/2005/8/layout/radial4"/>
    <dgm:cxn modelId="{602D8776-AEA8-5C4E-9CB8-A091230973EF}" type="presOf" srcId="{F4926D72-D1D2-9F4D-BA3A-810FEFFD38C4}" destId="{2D535A39-576A-3842-9074-1EC321D5520A}" srcOrd="0" destOrd="0" presId="urn:microsoft.com/office/officeart/2005/8/layout/radial4"/>
    <dgm:cxn modelId="{8736E47C-ED85-B346-9E9C-0234BC6DAE3C}" type="presOf" srcId="{58333C16-4F13-AF4C-AD46-3B13D29702C8}" destId="{21E8D5DF-ECA9-D34A-88B4-7133EFFBCA9F}" srcOrd="0" destOrd="0" presId="urn:microsoft.com/office/officeart/2005/8/layout/radial4"/>
    <dgm:cxn modelId="{93DBB296-90E9-5C42-B75B-CB39D2FCB621}" type="presOf" srcId="{6443D8ED-E965-FD49-940C-8EFDE91DBB3B}" destId="{148A5EDB-C820-3B41-ACD4-5781D8B11F0E}" srcOrd="0" destOrd="0" presId="urn:microsoft.com/office/officeart/2005/8/layout/radial4"/>
    <dgm:cxn modelId="{5F791F9D-2CD6-DA41-81D3-744A5ABCE81B}" type="presOf" srcId="{269B5B95-8A70-7B4D-B262-C84ADD21F4D0}" destId="{7749710C-75A8-DB4B-8782-13353B810667}" srcOrd="0" destOrd="0" presId="urn:microsoft.com/office/officeart/2005/8/layout/radial4"/>
    <dgm:cxn modelId="{101822A1-8AF4-BF41-99D9-267EC1C7D27A}" srcId="{C78DA9D6-AE57-3543-9291-3DF59322D92B}" destId="{3474123A-628E-CC4C-9B27-B6488291C429}" srcOrd="0" destOrd="0" parTransId="{C869E0F8-CC1E-2442-B6EE-3EF594B0BD3E}" sibTransId="{2FC3ABCD-9E06-8047-9E60-BEE1A81DF398}"/>
    <dgm:cxn modelId="{8580EAA2-06FE-FA4C-9136-B0BB97329E98}" type="presOf" srcId="{D2A8CCA9-A09C-C946-A446-34B71C599B74}" destId="{EA32075E-94C7-3548-B51A-42878CC96514}" srcOrd="0" destOrd="0" presId="urn:microsoft.com/office/officeart/2005/8/layout/radial4"/>
    <dgm:cxn modelId="{39DE95B3-DA0E-7D48-9AB2-9F5C990E1716}" type="presOf" srcId="{C78DA9D6-AE57-3543-9291-3DF59322D92B}" destId="{BB9B3F95-5B04-2141-A3F8-8F6EF82D3E02}" srcOrd="0" destOrd="0" presId="urn:microsoft.com/office/officeart/2005/8/layout/radial4"/>
    <dgm:cxn modelId="{6885A4C2-7DD7-A646-BD44-2722137DDDB0}" srcId="{3474123A-628E-CC4C-9B27-B6488291C429}" destId="{B3C0B1CC-A30F-D64C-8E31-3CB603AFDDFA}" srcOrd="5" destOrd="0" parTransId="{FAAC881F-FE5E-D546-B6D9-221168FBC112}" sibTransId="{35DF8CFC-0F88-A048-B994-B271B2E96EA8}"/>
    <dgm:cxn modelId="{3D4120C9-8C70-BF41-886E-3BBDD5E9D9C8}" srcId="{3474123A-628E-CC4C-9B27-B6488291C429}" destId="{F3B17688-D2B1-DA43-86C0-0403FEF962BF}" srcOrd="4" destOrd="0" parTransId="{58333C16-4F13-AF4C-AD46-3B13D29702C8}" sibTransId="{9A7F9F6B-723A-5E41-B5FC-BAE0F5F7B0D7}"/>
    <dgm:cxn modelId="{062A55CD-E291-1F45-BE6F-510E6A2E197F}" type="presOf" srcId="{F3B17688-D2B1-DA43-86C0-0403FEF962BF}" destId="{64113B8F-92E8-A64B-AB09-050D7EDC3EB7}" srcOrd="0" destOrd="0" presId="urn:microsoft.com/office/officeart/2005/8/layout/radial4"/>
    <dgm:cxn modelId="{742FC2D4-24D7-CB4F-8E5A-73AB1F3F8B64}" srcId="{3474123A-628E-CC4C-9B27-B6488291C429}" destId="{F4926D72-D1D2-9F4D-BA3A-810FEFFD38C4}" srcOrd="2" destOrd="0" parTransId="{B817B4F2-37A3-8F4E-BC0F-725E3D2F7B79}" sibTransId="{903BE4A5-1D58-1B4A-9D00-6EDA23027B4D}"/>
    <dgm:cxn modelId="{2DF26EE8-015C-3843-90F2-E8714598ED5D}" type="presOf" srcId="{3474123A-628E-CC4C-9B27-B6488291C429}" destId="{EEC5D40D-234A-D640-8289-2EB39D292C90}" srcOrd="0" destOrd="0" presId="urn:microsoft.com/office/officeart/2005/8/layout/radial4"/>
    <dgm:cxn modelId="{A7D281F6-3143-634B-9718-89C29273C492}" type="presOf" srcId="{FAAC881F-FE5E-D546-B6D9-221168FBC112}" destId="{13F278B8-20ED-CD44-BDCE-DE34410346F8}" srcOrd="0" destOrd="0" presId="urn:microsoft.com/office/officeart/2005/8/layout/radial4"/>
    <dgm:cxn modelId="{97C3BE41-69B9-3641-87FF-2FA9CE155D5D}" type="presParOf" srcId="{BB9B3F95-5B04-2141-A3F8-8F6EF82D3E02}" destId="{EEC5D40D-234A-D640-8289-2EB39D292C90}" srcOrd="0" destOrd="0" presId="urn:microsoft.com/office/officeart/2005/8/layout/radial4"/>
    <dgm:cxn modelId="{192E27D2-62D8-1247-9B30-99A0287BBE05}" type="presParOf" srcId="{BB9B3F95-5B04-2141-A3F8-8F6EF82D3E02}" destId="{AFDF5EC7-7D63-5844-93C5-1271CCA2923C}" srcOrd="1" destOrd="0" presId="urn:microsoft.com/office/officeart/2005/8/layout/radial4"/>
    <dgm:cxn modelId="{0419705C-C918-C343-8B25-19BB97E13D05}" type="presParOf" srcId="{BB9B3F95-5B04-2141-A3F8-8F6EF82D3E02}" destId="{BA20BDA5-6B81-D247-8963-AD733D3BCA96}" srcOrd="2" destOrd="0" presId="urn:microsoft.com/office/officeart/2005/8/layout/radial4"/>
    <dgm:cxn modelId="{6D4BF135-5A54-B44D-A6E1-279BD8A53749}" type="presParOf" srcId="{BB9B3F95-5B04-2141-A3F8-8F6EF82D3E02}" destId="{EA32075E-94C7-3548-B51A-42878CC96514}" srcOrd="3" destOrd="0" presId="urn:microsoft.com/office/officeart/2005/8/layout/radial4"/>
    <dgm:cxn modelId="{6A9E6F25-A7AA-1143-AA83-23E95B108848}" type="presParOf" srcId="{BB9B3F95-5B04-2141-A3F8-8F6EF82D3E02}" destId="{148A5EDB-C820-3B41-ACD4-5781D8B11F0E}" srcOrd="4" destOrd="0" presId="urn:microsoft.com/office/officeart/2005/8/layout/radial4"/>
    <dgm:cxn modelId="{E5B32FCA-8A20-BE49-90EC-B1B06F961044}" type="presParOf" srcId="{BB9B3F95-5B04-2141-A3F8-8F6EF82D3E02}" destId="{312B62B5-6410-624D-AF22-D8F72DC4DCB7}" srcOrd="5" destOrd="0" presId="urn:microsoft.com/office/officeart/2005/8/layout/radial4"/>
    <dgm:cxn modelId="{12EAD9AA-2EBD-DD44-87D3-D1FFEDF7241D}" type="presParOf" srcId="{BB9B3F95-5B04-2141-A3F8-8F6EF82D3E02}" destId="{2D535A39-576A-3842-9074-1EC321D5520A}" srcOrd="6" destOrd="0" presId="urn:microsoft.com/office/officeart/2005/8/layout/radial4"/>
    <dgm:cxn modelId="{C53489FD-FD0E-BB4B-8A4F-B71512D733FA}" type="presParOf" srcId="{BB9B3F95-5B04-2141-A3F8-8F6EF82D3E02}" destId="{7749710C-75A8-DB4B-8782-13353B810667}" srcOrd="7" destOrd="0" presId="urn:microsoft.com/office/officeart/2005/8/layout/radial4"/>
    <dgm:cxn modelId="{4FFD2160-F4A5-3747-BB59-7771C1B6F7B9}" type="presParOf" srcId="{BB9B3F95-5B04-2141-A3F8-8F6EF82D3E02}" destId="{41ED5B59-A5F2-6449-ABB3-A67EE394B0B6}" srcOrd="8" destOrd="0" presId="urn:microsoft.com/office/officeart/2005/8/layout/radial4"/>
    <dgm:cxn modelId="{20A32251-09C0-1942-B299-DA0178C7CDE3}" type="presParOf" srcId="{BB9B3F95-5B04-2141-A3F8-8F6EF82D3E02}" destId="{21E8D5DF-ECA9-D34A-88B4-7133EFFBCA9F}" srcOrd="9" destOrd="0" presId="urn:microsoft.com/office/officeart/2005/8/layout/radial4"/>
    <dgm:cxn modelId="{74E5788D-E1AB-2546-8B08-9849705822D6}" type="presParOf" srcId="{BB9B3F95-5B04-2141-A3F8-8F6EF82D3E02}" destId="{64113B8F-92E8-A64B-AB09-050D7EDC3EB7}" srcOrd="10" destOrd="0" presId="urn:microsoft.com/office/officeart/2005/8/layout/radial4"/>
    <dgm:cxn modelId="{DCAAA632-5387-DF44-8246-88DFC4259A62}" type="presParOf" srcId="{BB9B3F95-5B04-2141-A3F8-8F6EF82D3E02}" destId="{13F278B8-20ED-CD44-BDCE-DE34410346F8}" srcOrd="11" destOrd="0" presId="urn:microsoft.com/office/officeart/2005/8/layout/radial4"/>
    <dgm:cxn modelId="{4A2FA1D5-9EF0-924A-9153-687E1E954CE8}" type="presParOf" srcId="{BB9B3F95-5B04-2141-A3F8-8F6EF82D3E02}" destId="{7179CAC8-5FA6-0949-A8DF-5662DF750CA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DA9D6-AE57-3543-9291-3DF59322D92B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4123A-628E-CC4C-9B27-B6488291C42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Citizenship</a:t>
          </a:r>
        </a:p>
      </dgm:t>
    </dgm:pt>
    <dgm:pt modelId="{C869E0F8-CC1E-2442-B6EE-3EF594B0BD3E}" type="parTrans" cxnId="{101822A1-8AF4-BF41-99D9-267EC1C7D27A}">
      <dgm:prSet/>
      <dgm:spPr/>
      <dgm:t>
        <a:bodyPr/>
        <a:lstStyle/>
        <a:p>
          <a:endParaRPr lang="en-US"/>
        </a:p>
      </dgm:t>
    </dgm:pt>
    <dgm:pt modelId="{2FC3ABCD-9E06-8047-9E60-BEE1A81DF398}" type="sibTrans" cxnId="{101822A1-8AF4-BF41-99D9-267EC1C7D27A}">
      <dgm:prSet/>
      <dgm:spPr/>
      <dgm:t>
        <a:bodyPr/>
        <a:lstStyle/>
        <a:p>
          <a:endParaRPr lang="en-US"/>
        </a:p>
      </dgm:t>
    </dgm:pt>
    <dgm:pt modelId="{337683F5-FC34-2145-B189-74C67F005BEA}">
      <dgm:prSet phldrT="[Text]"/>
      <dgm:spPr/>
      <dgm:t>
        <a:bodyPr/>
        <a:lstStyle/>
        <a:p>
          <a:r>
            <a:rPr lang="en-US" dirty="0"/>
            <a:t>Born with status</a:t>
          </a:r>
        </a:p>
      </dgm:t>
    </dgm:pt>
    <dgm:pt modelId="{60AC83D2-3CE6-6F44-B7AC-26A621E072B3}" type="parTrans" cxnId="{4DA89A32-1941-F943-8889-B3BB261C4256}">
      <dgm:prSet/>
      <dgm:spPr/>
      <dgm:t>
        <a:bodyPr/>
        <a:lstStyle/>
        <a:p>
          <a:endParaRPr lang="en-US"/>
        </a:p>
      </dgm:t>
    </dgm:pt>
    <dgm:pt modelId="{19863132-3F06-6140-B192-9CB6BCD933F8}" type="sibTrans" cxnId="{4DA89A32-1941-F943-8889-B3BB261C4256}">
      <dgm:prSet/>
      <dgm:spPr/>
      <dgm:t>
        <a:bodyPr/>
        <a:lstStyle/>
        <a:p>
          <a:endParaRPr lang="en-US"/>
        </a:p>
      </dgm:t>
    </dgm:pt>
    <dgm:pt modelId="{6443D8ED-E965-FD49-940C-8EFDE91DBB3B}">
      <dgm:prSet phldrT="[Text]"/>
      <dgm:spPr/>
      <dgm:t>
        <a:bodyPr/>
        <a:lstStyle/>
        <a:p>
          <a:r>
            <a:rPr lang="en-US" dirty="0"/>
            <a:t>Fought for status</a:t>
          </a:r>
        </a:p>
      </dgm:t>
    </dgm:pt>
    <dgm:pt modelId="{D2A8CCA9-A09C-C946-A446-34B71C599B74}" type="parTrans" cxnId="{66CDE147-D09E-6444-89D5-E180DAC8BE65}">
      <dgm:prSet/>
      <dgm:spPr/>
      <dgm:t>
        <a:bodyPr/>
        <a:lstStyle/>
        <a:p>
          <a:endParaRPr lang="en-US"/>
        </a:p>
      </dgm:t>
    </dgm:pt>
    <dgm:pt modelId="{53521F6E-627C-764C-8704-1C03288BB123}" type="sibTrans" cxnId="{66CDE147-D09E-6444-89D5-E180DAC8BE65}">
      <dgm:prSet/>
      <dgm:spPr/>
      <dgm:t>
        <a:bodyPr/>
        <a:lstStyle/>
        <a:p>
          <a:endParaRPr lang="en-US"/>
        </a:p>
      </dgm:t>
    </dgm:pt>
    <dgm:pt modelId="{F4926D72-D1D2-9F4D-BA3A-810FEFFD38C4}">
      <dgm:prSet phldrT="[Text]"/>
      <dgm:spPr/>
      <dgm:t>
        <a:bodyPr/>
        <a:lstStyle/>
        <a:p>
          <a:r>
            <a:rPr lang="en-US" dirty="0"/>
            <a:t>Women</a:t>
          </a:r>
        </a:p>
      </dgm:t>
    </dgm:pt>
    <dgm:pt modelId="{B817B4F2-37A3-8F4E-BC0F-725E3D2F7B79}" type="parTrans" cxnId="{742FC2D4-24D7-CB4F-8E5A-73AB1F3F8B64}">
      <dgm:prSet/>
      <dgm:spPr/>
      <dgm:t>
        <a:bodyPr/>
        <a:lstStyle/>
        <a:p>
          <a:endParaRPr lang="en-US"/>
        </a:p>
      </dgm:t>
    </dgm:pt>
    <dgm:pt modelId="{903BE4A5-1D58-1B4A-9D00-6EDA23027B4D}" type="sibTrans" cxnId="{742FC2D4-24D7-CB4F-8E5A-73AB1F3F8B64}">
      <dgm:prSet/>
      <dgm:spPr/>
      <dgm:t>
        <a:bodyPr/>
        <a:lstStyle/>
        <a:p>
          <a:endParaRPr lang="en-US"/>
        </a:p>
      </dgm:t>
    </dgm:pt>
    <dgm:pt modelId="{F5BA3AF1-01F8-FF49-95F5-90102E6EB8A6}">
      <dgm:prSet phldrT="[Text]"/>
      <dgm:spPr/>
      <dgm:t>
        <a:bodyPr/>
        <a:lstStyle/>
        <a:p>
          <a:r>
            <a:rPr lang="en-US" dirty="0"/>
            <a:t>Men</a:t>
          </a:r>
        </a:p>
      </dgm:t>
    </dgm:pt>
    <dgm:pt modelId="{269B5B95-8A70-7B4D-B262-C84ADD21F4D0}" type="parTrans" cxnId="{3BF0B713-6E31-814E-9302-9B79F3AD3DE4}">
      <dgm:prSet/>
      <dgm:spPr/>
      <dgm:t>
        <a:bodyPr/>
        <a:lstStyle/>
        <a:p>
          <a:endParaRPr lang="en-US"/>
        </a:p>
      </dgm:t>
    </dgm:pt>
    <dgm:pt modelId="{D990792A-6BC1-8249-B1B0-C37F07E6C9BE}" type="sibTrans" cxnId="{3BF0B713-6E31-814E-9302-9B79F3AD3DE4}">
      <dgm:prSet/>
      <dgm:spPr/>
      <dgm:t>
        <a:bodyPr/>
        <a:lstStyle/>
        <a:p>
          <a:endParaRPr lang="en-US"/>
        </a:p>
      </dgm:t>
    </dgm:pt>
    <dgm:pt modelId="{F3B17688-D2B1-DA43-86C0-0403FEF962BF}">
      <dgm:prSet phldrT="[Text]"/>
      <dgm:spPr/>
      <dgm:t>
        <a:bodyPr/>
        <a:lstStyle/>
        <a:p>
          <a:r>
            <a:rPr lang="en-US" dirty="0"/>
            <a:t>Children</a:t>
          </a:r>
        </a:p>
      </dgm:t>
    </dgm:pt>
    <dgm:pt modelId="{58333C16-4F13-AF4C-AD46-3B13D29702C8}" type="parTrans" cxnId="{3D4120C9-8C70-BF41-886E-3BBDD5E9D9C8}">
      <dgm:prSet/>
      <dgm:spPr/>
      <dgm:t>
        <a:bodyPr/>
        <a:lstStyle/>
        <a:p>
          <a:endParaRPr lang="en-US"/>
        </a:p>
      </dgm:t>
    </dgm:pt>
    <dgm:pt modelId="{9A7F9F6B-723A-5E41-B5FC-BAE0F5F7B0D7}" type="sibTrans" cxnId="{3D4120C9-8C70-BF41-886E-3BBDD5E9D9C8}">
      <dgm:prSet/>
      <dgm:spPr/>
      <dgm:t>
        <a:bodyPr/>
        <a:lstStyle/>
        <a:p>
          <a:endParaRPr lang="en-US"/>
        </a:p>
      </dgm:t>
    </dgm:pt>
    <dgm:pt modelId="{B3C0B1CC-A30F-D64C-8E31-3CB603AFDDFA}">
      <dgm:prSet phldrT="[Text]"/>
      <dgm:spPr/>
      <dgm:t>
        <a:bodyPr/>
        <a:lstStyle/>
        <a:p>
          <a:r>
            <a:rPr lang="en-US" dirty="0"/>
            <a:t>Elders</a:t>
          </a:r>
        </a:p>
      </dgm:t>
    </dgm:pt>
    <dgm:pt modelId="{FAAC881F-FE5E-D546-B6D9-221168FBC112}" type="parTrans" cxnId="{6885A4C2-7DD7-A646-BD44-2722137DDDB0}">
      <dgm:prSet/>
      <dgm:spPr/>
      <dgm:t>
        <a:bodyPr/>
        <a:lstStyle/>
        <a:p>
          <a:endParaRPr lang="en-US"/>
        </a:p>
      </dgm:t>
    </dgm:pt>
    <dgm:pt modelId="{35DF8CFC-0F88-A048-B994-B271B2E96EA8}" type="sibTrans" cxnId="{6885A4C2-7DD7-A646-BD44-2722137DDDB0}">
      <dgm:prSet/>
      <dgm:spPr/>
      <dgm:t>
        <a:bodyPr/>
        <a:lstStyle/>
        <a:p>
          <a:endParaRPr lang="en-US"/>
        </a:p>
      </dgm:t>
    </dgm:pt>
    <dgm:pt modelId="{F72E5BC5-B411-4241-94CD-B938AB029F7A}">
      <dgm:prSet phldrT="[Text]"/>
      <dgm:spPr/>
      <dgm:t>
        <a:bodyPr/>
        <a:lstStyle/>
        <a:p>
          <a:r>
            <a:rPr lang="en-US" dirty="0"/>
            <a:t>Knowledge of marriage</a:t>
          </a:r>
        </a:p>
      </dgm:t>
    </dgm:pt>
    <dgm:pt modelId="{D084F98F-6009-C84E-9930-DC297D0EAC02}" type="parTrans" cxnId="{0BD1CCF9-FDE9-6745-B3FA-E332E26F0802}">
      <dgm:prSet/>
      <dgm:spPr/>
      <dgm:t>
        <a:bodyPr/>
        <a:lstStyle/>
        <a:p>
          <a:endParaRPr lang="en-US"/>
        </a:p>
      </dgm:t>
    </dgm:pt>
    <dgm:pt modelId="{6349E62D-A4BB-C640-80CE-EDF7E704CDAA}" type="sibTrans" cxnId="{0BD1CCF9-FDE9-6745-B3FA-E332E26F0802}">
      <dgm:prSet/>
      <dgm:spPr/>
      <dgm:t>
        <a:bodyPr/>
        <a:lstStyle/>
        <a:p>
          <a:endParaRPr lang="en-US"/>
        </a:p>
      </dgm:t>
    </dgm:pt>
    <dgm:pt modelId="{B6986E7D-39CF-1549-8A55-3F07DAE25935}">
      <dgm:prSet phldrT="[Text]"/>
      <dgm:spPr/>
      <dgm:t>
        <a:bodyPr/>
        <a:lstStyle/>
        <a:p>
          <a:r>
            <a:rPr lang="en-US" dirty="0"/>
            <a:t>Knowledge of adoption</a:t>
          </a:r>
        </a:p>
      </dgm:t>
    </dgm:pt>
    <dgm:pt modelId="{A59FD4C5-B374-A44B-8509-3D3CC18A91A1}" type="parTrans" cxnId="{9EF44616-DECA-CD46-844F-D1F8CA4ADA84}">
      <dgm:prSet/>
      <dgm:spPr/>
      <dgm:t>
        <a:bodyPr/>
        <a:lstStyle/>
        <a:p>
          <a:endParaRPr lang="en-US"/>
        </a:p>
      </dgm:t>
    </dgm:pt>
    <dgm:pt modelId="{A2EC1F72-7AA1-044B-ADDB-D5F7DE82E4E2}" type="sibTrans" cxnId="{9EF44616-DECA-CD46-844F-D1F8CA4ADA84}">
      <dgm:prSet/>
      <dgm:spPr/>
      <dgm:t>
        <a:bodyPr/>
        <a:lstStyle/>
        <a:p>
          <a:endParaRPr lang="en-US"/>
        </a:p>
      </dgm:t>
    </dgm:pt>
    <dgm:pt modelId="{3B2FD64F-79DA-3249-A472-F2E8113E7AF3}">
      <dgm:prSet phldrT="[Text]"/>
      <dgm:spPr/>
      <dgm:t>
        <a:bodyPr/>
        <a:lstStyle/>
        <a:p>
          <a:r>
            <a:rPr lang="en-US" dirty="0"/>
            <a:t>Birthing protocols</a:t>
          </a:r>
        </a:p>
      </dgm:t>
    </dgm:pt>
    <dgm:pt modelId="{6BF9A3CC-DD1A-B245-944F-6EE9AA1F6470}" type="parTrans" cxnId="{55819A20-10BA-D44B-ACD1-6082DA057997}">
      <dgm:prSet/>
      <dgm:spPr/>
      <dgm:t>
        <a:bodyPr/>
        <a:lstStyle/>
        <a:p>
          <a:endParaRPr lang="en-US"/>
        </a:p>
      </dgm:t>
    </dgm:pt>
    <dgm:pt modelId="{E74A2439-0228-0E45-95F1-C5B9CC2A95B1}" type="sibTrans" cxnId="{55819A20-10BA-D44B-ACD1-6082DA057997}">
      <dgm:prSet/>
      <dgm:spPr/>
      <dgm:t>
        <a:bodyPr/>
        <a:lstStyle/>
        <a:p>
          <a:endParaRPr lang="en-US"/>
        </a:p>
      </dgm:t>
    </dgm:pt>
    <dgm:pt modelId="{9756B305-B02B-754D-875C-E3B62F2F8581}">
      <dgm:prSet phldrT="[Text]"/>
      <dgm:spPr/>
      <dgm:t>
        <a:bodyPr/>
        <a:lstStyle/>
        <a:p>
          <a:r>
            <a:rPr lang="en-US" dirty="0"/>
            <a:t>Two spirit</a:t>
          </a:r>
        </a:p>
      </dgm:t>
    </dgm:pt>
    <dgm:pt modelId="{AB9CA775-0BE6-CB49-A282-1B580E34120B}" type="parTrans" cxnId="{BE67E7E2-5D3D-2142-B44B-8662E7B1209E}">
      <dgm:prSet/>
      <dgm:spPr/>
      <dgm:t>
        <a:bodyPr/>
        <a:lstStyle/>
        <a:p>
          <a:endParaRPr lang="en-US"/>
        </a:p>
      </dgm:t>
    </dgm:pt>
    <dgm:pt modelId="{324AA129-E1B0-2F47-8FB2-83899A1FE3EC}" type="sibTrans" cxnId="{BE67E7E2-5D3D-2142-B44B-8662E7B1209E}">
      <dgm:prSet/>
      <dgm:spPr/>
      <dgm:t>
        <a:bodyPr/>
        <a:lstStyle/>
        <a:p>
          <a:endParaRPr lang="en-US"/>
        </a:p>
      </dgm:t>
    </dgm:pt>
    <dgm:pt modelId="{D9AB5C3C-6258-554B-92D7-14FDC7D8380D}">
      <dgm:prSet phldrT="[Text]"/>
      <dgm:spPr/>
      <dgm:t>
        <a:bodyPr/>
        <a:lstStyle/>
        <a:p>
          <a:r>
            <a:rPr lang="en-US" dirty="0"/>
            <a:t>Parents of children w/o status</a:t>
          </a:r>
        </a:p>
      </dgm:t>
    </dgm:pt>
    <dgm:pt modelId="{B3E43C99-AE57-3641-BF19-0A6F7A3EBA79}" type="parTrans" cxnId="{64BD3366-98E6-2C4F-BEE0-6C9E38EECD9E}">
      <dgm:prSet/>
      <dgm:spPr/>
      <dgm:t>
        <a:bodyPr/>
        <a:lstStyle/>
        <a:p>
          <a:endParaRPr lang="en-US"/>
        </a:p>
      </dgm:t>
    </dgm:pt>
    <dgm:pt modelId="{2F8D8A06-C1D0-EF4C-AF40-12D61C919ADD}" type="sibTrans" cxnId="{64BD3366-98E6-2C4F-BEE0-6C9E38EECD9E}">
      <dgm:prSet/>
      <dgm:spPr/>
      <dgm:t>
        <a:bodyPr/>
        <a:lstStyle/>
        <a:p>
          <a:endParaRPr lang="en-US"/>
        </a:p>
      </dgm:t>
    </dgm:pt>
    <dgm:pt modelId="{791B9CC0-79FB-5941-B175-D831CA10CD85}">
      <dgm:prSet phldrT="[Text]"/>
      <dgm:spPr/>
      <dgm:t>
        <a:bodyPr/>
        <a:lstStyle/>
        <a:p>
          <a:r>
            <a:rPr lang="en-US" dirty="0"/>
            <a:t>Transferees</a:t>
          </a:r>
        </a:p>
      </dgm:t>
    </dgm:pt>
    <dgm:pt modelId="{01C860FF-7CA5-C84C-8545-CD787E6EDA7A}" type="parTrans" cxnId="{17B9CB06-84D3-5A4D-BDE9-8C20E2B3F6CB}">
      <dgm:prSet/>
      <dgm:spPr/>
      <dgm:t>
        <a:bodyPr/>
        <a:lstStyle/>
        <a:p>
          <a:endParaRPr lang="en-US"/>
        </a:p>
      </dgm:t>
    </dgm:pt>
    <dgm:pt modelId="{D379EBC3-7A18-6945-99A6-FAAFCAF41B86}" type="sibTrans" cxnId="{17B9CB06-84D3-5A4D-BDE9-8C20E2B3F6CB}">
      <dgm:prSet/>
      <dgm:spPr/>
      <dgm:t>
        <a:bodyPr/>
        <a:lstStyle/>
        <a:p>
          <a:endParaRPr lang="en-US"/>
        </a:p>
      </dgm:t>
    </dgm:pt>
    <dgm:pt modelId="{65A3496A-C39C-0644-AE76-150D3FF6EE44}">
      <dgm:prSet phldrT="[Text]"/>
      <dgm:spPr/>
      <dgm:t>
        <a:bodyPr/>
        <a:lstStyle/>
        <a:p>
          <a:r>
            <a:rPr lang="en-US" dirty="0"/>
            <a:t>Different nations</a:t>
          </a:r>
        </a:p>
      </dgm:t>
    </dgm:pt>
    <dgm:pt modelId="{3FFE077D-5913-1F47-8122-87B7B8206D62}" type="parTrans" cxnId="{05454ED7-6D06-8543-A533-094BA2BCD0F4}">
      <dgm:prSet/>
      <dgm:spPr/>
      <dgm:t>
        <a:bodyPr/>
        <a:lstStyle/>
        <a:p>
          <a:endParaRPr lang="en-US"/>
        </a:p>
      </dgm:t>
    </dgm:pt>
    <dgm:pt modelId="{3F6B4F18-A795-6E41-9456-7D831584534B}" type="sibTrans" cxnId="{05454ED7-6D06-8543-A533-094BA2BCD0F4}">
      <dgm:prSet/>
      <dgm:spPr/>
      <dgm:t>
        <a:bodyPr/>
        <a:lstStyle/>
        <a:p>
          <a:endParaRPr lang="en-US"/>
        </a:p>
      </dgm:t>
    </dgm:pt>
    <dgm:pt modelId="{BBCC4FF3-C88F-794B-813A-298F84395F4B}">
      <dgm:prSet phldrT="[Text]"/>
      <dgm:spPr/>
      <dgm:t>
        <a:bodyPr/>
        <a:lstStyle/>
        <a:p>
          <a:r>
            <a:rPr lang="en-US" dirty="0"/>
            <a:t>Racialized Nish (black, </a:t>
          </a:r>
          <a:r>
            <a:rPr lang="en-US" dirty="0" err="1"/>
            <a:t>asian</a:t>
          </a:r>
          <a:r>
            <a:rPr lang="en-US" dirty="0"/>
            <a:t>)</a:t>
          </a:r>
        </a:p>
      </dgm:t>
    </dgm:pt>
    <dgm:pt modelId="{9B4978FC-8637-D445-A652-955F3CA01F41}" type="parTrans" cxnId="{1D9932FD-4C36-6D4B-8049-DB43DECDD2E1}">
      <dgm:prSet/>
      <dgm:spPr/>
      <dgm:t>
        <a:bodyPr/>
        <a:lstStyle/>
        <a:p>
          <a:endParaRPr lang="en-US"/>
        </a:p>
      </dgm:t>
    </dgm:pt>
    <dgm:pt modelId="{F5C27273-D4CB-A344-BDC9-2DD4E19B2FFE}" type="sibTrans" cxnId="{1D9932FD-4C36-6D4B-8049-DB43DECDD2E1}">
      <dgm:prSet/>
      <dgm:spPr/>
      <dgm:t>
        <a:bodyPr/>
        <a:lstStyle/>
        <a:p>
          <a:endParaRPr lang="en-US"/>
        </a:p>
      </dgm:t>
    </dgm:pt>
    <dgm:pt modelId="{BB9B3F95-5B04-2141-A3F8-8F6EF82D3E02}" type="pres">
      <dgm:prSet presAssocID="{C78DA9D6-AE57-3543-9291-3DF59322D9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C5D40D-234A-D640-8289-2EB39D292C90}" type="pres">
      <dgm:prSet presAssocID="{3474123A-628E-CC4C-9B27-B6488291C429}" presName="centerShape" presStyleLbl="node0" presStyleIdx="0" presStyleCnt="1"/>
      <dgm:spPr/>
    </dgm:pt>
    <dgm:pt modelId="{AFDF5EC7-7D63-5844-93C5-1271CCA2923C}" type="pres">
      <dgm:prSet presAssocID="{60AC83D2-3CE6-6F44-B7AC-26A621E072B3}" presName="parTrans" presStyleLbl="bgSibTrans2D1" presStyleIdx="0" presStyleCnt="14"/>
      <dgm:spPr/>
    </dgm:pt>
    <dgm:pt modelId="{BA20BDA5-6B81-D247-8963-AD733D3BCA96}" type="pres">
      <dgm:prSet presAssocID="{337683F5-FC34-2145-B189-74C67F005BEA}" presName="node" presStyleLbl="node1" presStyleIdx="0" presStyleCnt="14">
        <dgm:presLayoutVars>
          <dgm:bulletEnabled val="1"/>
        </dgm:presLayoutVars>
      </dgm:prSet>
      <dgm:spPr/>
    </dgm:pt>
    <dgm:pt modelId="{EA32075E-94C7-3548-B51A-42878CC96514}" type="pres">
      <dgm:prSet presAssocID="{D2A8CCA9-A09C-C946-A446-34B71C599B74}" presName="parTrans" presStyleLbl="bgSibTrans2D1" presStyleIdx="1" presStyleCnt="14"/>
      <dgm:spPr/>
    </dgm:pt>
    <dgm:pt modelId="{148A5EDB-C820-3B41-ACD4-5781D8B11F0E}" type="pres">
      <dgm:prSet presAssocID="{6443D8ED-E965-FD49-940C-8EFDE91DBB3B}" presName="node" presStyleLbl="node1" presStyleIdx="1" presStyleCnt="14">
        <dgm:presLayoutVars>
          <dgm:bulletEnabled val="1"/>
        </dgm:presLayoutVars>
      </dgm:prSet>
      <dgm:spPr/>
    </dgm:pt>
    <dgm:pt modelId="{312B62B5-6410-624D-AF22-D8F72DC4DCB7}" type="pres">
      <dgm:prSet presAssocID="{B817B4F2-37A3-8F4E-BC0F-725E3D2F7B79}" presName="parTrans" presStyleLbl="bgSibTrans2D1" presStyleIdx="2" presStyleCnt="14"/>
      <dgm:spPr/>
    </dgm:pt>
    <dgm:pt modelId="{2D535A39-576A-3842-9074-1EC321D5520A}" type="pres">
      <dgm:prSet presAssocID="{F4926D72-D1D2-9F4D-BA3A-810FEFFD38C4}" presName="node" presStyleLbl="node1" presStyleIdx="2" presStyleCnt="14">
        <dgm:presLayoutVars>
          <dgm:bulletEnabled val="1"/>
        </dgm:presLayoutVars>
      </dgm:prSet>
      <dgm:spPr/>
    </dgm:pt>
    <dgm:pt modelId="{7749710C-75A8-DB4B-8782-13353B810667}" type="pres">
      <dgm:prSet presAssocID="{269B5B95-8A70-7B4D-B262-C84ADD21F4D0}" presName="parTrans" presStyleLbl="bgSibTrans2D1" presStyleIdx="3" presStyleCnt="14"/>
      <dgm:spPr/>
    </dgm:pt>
    <dgm:pt modelId="{41ED5B59-A5F2-6449-ABB3-A67EE394B0B6}" type="pres">
      <dgm:prSet presAssocID="{F5BA3AF1-01F8-FF49-95F5-90102E6EB8A6}" presName="node" presStyleLbl="node1" presStyleIdx="3" presStyleCnt="14">
        <dgm:presLayoutVars>
          <dgm:bulletEnabled val="1"/>
        </dgm:presLayoutVars>
      </dgm:prSet>
      <dgm:spPr/>
    </dgm:pt>
    <dgm:pt modelId="{21E8D5DF-ECA9-D34A-88B4-7133EFFBCA9F}" type="pres">
      <dgm:prSet presAssocID="{58333C16-4F13-AF4C-AD46-3B13D29702C8}" presName="parTrans" presStyleLbl="bgSibTrans2D1" presStyleIdx="4" presStyleCnt="14"/>
      <dgm:spPr/>
    </dgm:pt>
    <dgm:pt modelId="{64113B8F-92E8-A64B-AB09-050D7EDC3EB7}" type="pres">
      <dgm:prSet presAssocID="{F3B17688-D2B1-DA43-86C0-0403FEF962BF}" presName="node" presStyleLbl="node1" presStyleIdx="4" presStyleCnt="14">
        <dgm:presLayoutVars>
          <dgm:bulletEnabled val="1"/>
        </dgm:presLayoutVars>
      </dgm:prSet>
      <dgm:spPr/>
    </dgm:pt>
    <dgm:pt modelId="{13F278B8-20ED-CD44-BDCE-DE34410346F8}" type="pres">
      <dgm:prSet presAssocID="{FAAC881F-FE5E-D546-B6D9-221168FBC112}" presName="parTrans" presStyleLbl="bgSibTrans2D1" presStyleIdx="5" presStyleCnt="14"/>
      <dgm:spPr/>
    </dgm:pt>
    <dgm:pt modelId="{7179CAC8-5FA6-0949-A8DF-5662DF750CAD}" type="pres">
      <dgm:prSet presAssocID="{B3C0B1CC-A30F-D64C-8E31-3CB603AFDDFA}" presName="node" presStyleLbl="node1" presStyleIdx="5" presStyleCnt="14">
        <dgm:presLayoutVars>
          <dgm:bulletEnabled val="1"/>
        </dgm:presLayoutVars>
      </dgm:prSet>
      <dgm:spPr/>
    </dgm:pt>
    <dgm:pt modelId="{98C9A4F0-BA99-CC44-BA96-DB4A05AC64B4}" type="pres">
      <dgm:prSet presAssocID="{D084F98F-6009-C84E-9930-DC297D0EAC02}" presName="parTrans" presStyleLbl="bgSibTrans2D1" presStyleIdx="6" presStyleCnt="14"/>
      <dgm:spPr/>
    </dgm:pt>
    <dgm:pt modelId="{F3ADD495-0CCD-7140-95E7-0ACFB0B57E26}" type="pres">
      <dgm:prSet presAssocID="{F72E5BC5-B411-4241-94CD-B938AB029F7A}" presName="node" presStyleLbl="node1" presStyleIdx="6" presStyleCnt="14">
        <dgm:presLayoutVars>
          <dgm:bulletEnabled val="1"/>
        </dgm:presLayoutVars>
      </dgm:prSet>
      <dgm:spPr/>
    </dgm:pt>
    <dgm:pt modelId="{1027F8E7-6090-2B49-A55F-646C34571E86}" type="pres">
      <dgm:prSet presAssocID="{A59FD4C5-B374-A44B-8509-3D3CC18A91A1}" presName="parTrans" presStyleLbl="bgSibTrans2D1" presStyleIdx="7" presStyleCnt="14"/>
      <dgm:spPr/>
    </dgm:pt>
    <dgm:pt modelId="{80B0997D-EE52-E041-8B63-02B27379A488}" type="pres">
      <dgm:prSet presAssocID="{B6986E7D-39CF-1549-8A55-3F07DAE25935}" presName="node" presStyleLbl="node1" presStyleIdx="7" presStyleCnt="14">
        <dgm:presLayoutVars>
          <dgm:bulletEnabled val="1"/>
        </dgm:presLayoutVars>
      </dgm:prSet>
      <dgm:spPr/>
    </dgm:pt>
    <dgm:pt modelId="{50B871A9-0C00-8C4D-9894-24CDA2470E73}" type="pres">
      <dgm:prSet presAssocID="{6BF9A3CC-DD1A-B245-944F-6EE9AA1F6470}" presName="parTrans" presStyleLbl="bgSibTrans2D1" presStyleIdx="8" presStyleCnt="14"/>
      <dgm:spPr/>
    </dgm:pt>
    <dgm:pt modelId="{3F0306E5-3D17-464B-9DFD-A9B2F1F150AE}" type="pres">
      <dgm:prSet presAssocID="{3B2FD64F-79DA-3249-A472-F2E8113E7AF3}" presName="node" presStyleLbl="node1" presStyleIdx="8" presStyleCnt="14">
        <dgm:presLayoutVars>
          <dgm:bulletEnabled val="1"/>
        </dgm:presLayoutVars>
      </dgm:prSet>
      <dgm:spPr/>
    </dgm:pt>
    <dgm:pt modelId="{0F1E48AF-EF97-CF40-9C8B-17F26B8DCA0A}" type="pres">
      <dgm:prSet presAssocID="{AB9CA775-0BE6-CB49-A282-1B580E34120B}" presName="parTrans" presStyleLbl="bgSibTrans2D1" presStyleIdx="9" presStyleCnt="14"/>
      <dgm:spPr/>
    </dgm:pt>
    <dgm:pt modelId="{8FFAB782-B09D-AE41-B590-60607AE45534}" type="pres">
      <dgm:prSet presAssocID="{9756B305-B02B-754D-875C-E3B62F2F8581}" presName="node" presStyleLbl="node1" presStyleIdx="9" presStyleCnt="14">
        <dgm:presLayoutVars>
          <dgm:bulletEnabled val="1"/>
        </dgm:presLayoutVars>
      </dgm:prSet>
      <dgm:spPr/>
    </dgm:pt>
    <dgm:pt modelId="{366FDAC0-48B2-9A40-A246-FE1D27BE29B6}" type="pres">
      <dgm:prSet presAssocID="{B3E43C99-AE57-3641-BF19-0A6F7A3EBA79}" presName="parTrans" presStyleLbl="bgSibTrans2D1" presStyleIdx="10" presStyleCnt="14"/>
      <dgm:spPr/>
    </dgm:pt>
    <dgm:pt modelId="{3858383D-F86B-B946-A7FF-C88198F0EB58}" type="pres">
      <dgm:prSet presAssocID="{D9AB5C3C-6258-554B-92D7-14FDC7D8380D}" presName="node" presStyleLbl="node1" presStyleIdx="10" presStyleCnt="14">
        <dgm:presLayoutVars>
          <dgm:bulletEnabled val="1"/>
        </dgm:presLayoutVars>
      </dgm:prSet>
      <dgm:spPr/>
    </dgm:pt>
    <dgm:pt modelId="{BEAE99B1-2D33-944B-B3D8-056B0D7BC907}" type="pres">
      <dgm:prSet presAssocID="{01C860FF-7CA5-C84C-8545-CD787E6EDA7A}" presName="parTrans" presStyleLbl="bgSibTrans2D1" presStyleIdx="11" presStyleCnt="14"/>
      <dgm:spPr/>
    </dgm:pt>
    <dgm:pt modelId="{AEA2BD8B-C372-C841-A678-1FD7214EC04D}" type="pres">
      <dgm:prSet presAssocID="{791B9CC0-79FB-5941-B175-D831CA10CD85}" presName="node" presStyleLbl="node1" presStyleIdx="11" presStyleCnt="14">
        <dgm:presLayoutVars>
          <dgm:bulletEnabled val="1"/>
        </dgm:presLayoutVars>
      </dgm:prSet>
      <dgm:spPr/>
    </dgm:pt>
    <dgm:pt modelId="{E58BD469-4FD6-194E-9C64-4D87D2BD6496}" type="pres">
      <dgm:prSet presAssocID="{3FFE077D-5913-1F47-8122-87B7B8206D62}" presName="parTrans" presStyleLbl="bgSibTrans2D1" presStyleIdx="12" presStyleCnt="14"/>
      <dgm:spPr/>
    </dgm:pt>
    <dgm:pt modelId="{293DD1A9-6B47-8D41-BCA5-D1BB8D08CB75}" type="pres">
      <dgm:prSet presAssocID="{65A3496A-C39C-0644-AE76-150D3FF6EE44}" presName="node" presStyleLbl="node1" presStyleIdx="12" presStyleCnt="14">
        <dgm:presLayoutVars>
          <dgm:bulletEnabled val="1"/>
        </dgm:presLayoutVars>
      </dgm:prSet>
      <dgm:spPr/>
    </dgm:pt>
    <dgm:pt modelId="{984A0CEC-EE5A-BA47-A548-835784B17DBC}" type="pres">
      <dgm:prSet presAssocID="{9B4978FC-8637-D445-A652-955F3CA01F41}" presName="parTrans" presStyleLbl="bgSibTrans2D1" presStyleIdx="13" presStyleCnt="14"/>
      <dgm:spPr/>
    </dgm:pt>
    <dgm:pt modelId="{B34FE906-8B31-B448-9721-A0EB84B642BC}" type="pres">
      <dgm:prSet presAssocID="{BBCC4FF3-C88F-794B-813A-298F84395F4B}" presName="node" presStyleLbl="node1" presStyleIdx="13" presStyleCnt="14">
        <dgm:presLayoutVars>
          <dgm:bulletEnabled val="1"/>
        </dgm:presLayoutVars>
      </dgm:prSet>
      <dgm:spPr/>
    </dgm:pt>
  </dgm:ptLst>
  <dgm:cxnLst>
    <dgm:cxn modelId="{0198E300-A03D-3A4C-9975-AD1241554FDB}" type="presOf" srcId="{791B9CC0-79FB-5941-B175-D831CA10CD85}" destId="{AEA2BD8B-C372-C841-A678-1FD7214EC04D}" srcOrd="0" destOrd="0" presId="urn:microsoft.com/office/officeart/2005/8/layout/radial4"/>
    <dgm:cxn modelId="{17B9CB06-84D3-5A4D-BDE9-8C20E2B3F6CB}" srcId="{3474123A-628E-CC4C-9B27-B6488291C429}" destId="{791B9CC0-79FB-5941-B175-D831CA10CD85}" srcOrd="11" destOrd="0" parTransId="{01C860FF-7CA5-C84C-8545-CD787E6EDA7A}" sibTransId="{D379EBC3-7A18-6945-99A6-FAAFCAF41B86}"/>
    <dgm:cxn modelId="{FBD7610F-58F9-0041-B64C-457E06B86ED9}" type="presOf" srcId="{B817B4F2-37A3-8F4E-BC0F-725E3D2F7B79}" destId="{312B62B5-6410-624D-AF22-D8F72DC4DCB7}" srcOrd="0" destOrd="0" presId="urn:microsoft.com/office/officeart/2005/8/layout/radial4"/>
    <dgm:cxn modelId="{7674DC0F-5FBE-E04E-8250-20F802CEB3BB}" type="presOf" srcId="{337683F5-FC34-2145-B189-74C67F005BEA}" destId="{BA20BDA5-6B81-D247-8963-AD733D3BCA96}" srcOrd="0" destOrd="0" presId="urn:microsoft.com/office/officeart/2005/8/layout/radial4"/>
    <dgm:cxn modelId="{3BF0B713-6E31-814E-9302-9B79F3AD3DE4}" srcId="{3474123A-628E-CC4C-9B27-B6488291C429}" destId="{F5BA3AF1-01F8-FF49-95F5-90102E6EB8A6}" srcOrd="3" destOrd="0" parTransId="{269B5B95-8A70-7B4D-B262-C84ADD21F4D0}" sibTransId="{D990792A-6BC1-8249-B1B0-C37F07E6C9BE}"/>
    <dgm:cxn modelId="{FC801716-A1B6-6F42-B66B-8207A8159AE4}" type="presOf" srcId="{AB9CA775-0BE6-CB49-A282-1B580E34120B}" destId="{0F1E48AF-EF97-CF40-9C8B-17F26B8DCA0A}" srcOrd="0" destOrd="0" presId="urn:microsoft.com/office/officeart/2005/8/layout/radial4"/>
    <dgm:cxn modelId="{9EF44616-DECA-CD46-844F-D1F8CA4ADA84}" srcId="{3474123A-628E-CC4C-9B27-B6488291C429}" destId="{B6986E7D-39CF-1549-8A55-3F07DAE25935}" srcOrd="7" destOrd="0" parTransId="{A59FD4C5-B374-A44B-8509-3D3CC18A91A1}" sibTransId="{A2EC1F72-7AA1-044B-ADDB-D5F7DE82E4E2}"/>
    <dgm:cxn modelId="{A4AB7C1C-977A-154F-B8DE-C58CE240D4A9}" type="presOf" srcId="{3FFE077D-5913-1F47-8122-87B7B8206D62}" destId="{E58BD469-4FD6-194E-9C64-4D87D2BD6496}" srcOrd="0" destOrd="0" presId="urn:microsoft.com/office/officeart/2005/8/layout/radial4"/>
    <dgm:cxn modelId="{55819A20-10BA-D44B-ACD1-6082DA057997}" srcId="{3474123A-628E-CC4C-9B27-B6488291C429}" destId="{3B2FD64F-79DA-3249-A472-F2E8113E7AF3}" srcOrd="8" destOrd="0" parTransId="{6BF9A3CC-DD1A-B245-944F-6EE9AA1F6470}" sibTransId="{E74A2439-0228-0E45-95F1-C5B9CC2A95B1}"/>
    <dgm:cxn modelId="{5C0A5D23-9346-5A49-8680-858DEE711045}" type="presOf" srcId="{01C860FF-7CA5-C84C-8545-CD787E6EDA7A}" destId="{BEAE99B1-2D33-944B-B3D8-056B0D7BC907}" srcOrd="0" destOrd="0" presId="urn:microsoft.com/office/officeart/2005/8/layout/radial4"/>
    <dgm:cxn modelId="{744B1828-D2E6-3A49-8E21-F240EC9C980B}" type="presOf" srcId="{B3E43C99-AE57-3641-BF19-0A6F7A3EBA79}" destId="{366FDAC0-48B2-9A40-A246-FE1D27BE29B6}" srcOrd="0" destOrd="0" presId="urn:microsoft.com/office/officeart/2005/8/layout/radial4"/>
    <dgm:cxn modelId="{357E9431-3C2E-7045-8BEB-8497E59B2312}" type="presOf" srcId="{F72E5BC5-B411-4241-94CD-B938AB029F7A}" destId="{F3ADD495-0CCD-7140-95E7-0ACFB0B57E26}" srcOrd="0" destOrd="0" presId="urn:microsoft.com/office/officeart/2005/8/layout/radial4"/>
    <dgm:cxn modelId="{4DA89A32-1941-F943-8889-B3BB261C4256}" srcId="{3474123A-628E-CC4C-9B27-B6488291C429}" destId="{337683F5-FC34-2145-B189-74C67F005BEA}" srcOrd="0" destOrd="0" parTransId="{60AC83D2-3CE6-6F44-B7AC-26A621E072B3}" sibTransId="{19863132-3F06-6140-B192-9CB6BCD933F8}"/>
    <dgm:cxn modelId="{775EDF32-5A0E-0E44-A0E3-A120C6F2754F}" type="presOf" srcId="{B3C0B1CC-A30F-D64C-8E31-3CB603AFDDFA}" destId="{7179CAC8-5FA6-0949-A8DF-5662DF750CAD}" srcOrd="0" destOrd="0" presId="urn:microsoft.com/office/officeart/2005/8/layout/radial4"/>
    <dgm:cxn modelId="{8F31EE36-5E36-7646-B095-6DFF0A031B43}" type="presOf" srcId="{6BF9A3CC-DD1A-B245-944F-6EE9AA1F6470}" destId="{50B871A9-0C00-8C4D-9894-24CDA2470E73}" srcOrd="0" destOrd="0" presId="urn:microsoft.com/office/officeart/2005/8/layout/radial4"/>
    <dgm:cxn modelId="{A6852D46-02A1-7A4B-BF78-1530C05E2FA2}" type="presOf" srcId="{60AC83D2-3CE6-6F44-B7AC-26A621E072B3}" destId="{AFDF5EC7-7D63-5844-93C5-1271CCA2923C}" srcOrd="0" destOrd="0" presId="urn:microsoft.com/office/officeart/2005/8/layout/radial4"/>
    <dgm:cxn modelId="{66CDE147-D09E-6444-89D5-E180DAC8BE65}" srcId="{3474123A-628E-CC4C-9B27-B6488291C429}" destId="{6443D8ED-E965-FD49-940C-8EFDE91DBB3B}" srcOrd="1" destOrd="0" parTransId="{D2A8CCA9-A09C-C946-A446-34B71C599B74}" sibTransId="{53521F6E-627C-764C-8704-1C03288BB123}"/>
    <dgm:cxn modelId="{DC674458-46D6-8149-A6B5-415CA57A762C}" type="presOf" srcId="{65A3496A-C39C-0644-AE76-150D3FF6EE44}" destId="{293DD1A9-6B47-8D41-BCA5-D1BB8D08CB75}" srcOrd="0" destOrd="0" presId="urn:microsoft.com/office/officeart/2005/8/layout/radial4"/>
    <dgm:cxn modelId="{B193F460-FB1D-9D4D-821E-AADFB46BABFC}" type="presOf" srcId="{F5BA3AF1-01F8-FF49-95F5-90102E6EB8A6}" destId="{41ED5B59-A5F2-6449-ABB3-A67EE394B0B6}" srcOrd="0" destOrd="0" presId="urn:microsoft.com/office/officeart/2005/8/layout/radial4"/>
    <dgm:cxn modelId="{31077C64-DEE6-494C-B16B-975BBC440433}" type="presOf" srcId="{9756B305-B02B-754D-875C-E3B62F2F8581}" destId="{8FFAB782-B09D-AE41-B590-60607AE45534}" srcOrd="0" destOrd="0" presId="urn:microsoft.com/office/officeart/2005/8/layout/radial4"/>
    <dgm:cxn modelId="{64BD3366-98E6-2C4F-BEE0-6C9E38EECD9E}" srcId="{3474123A-628E-CC4C-9B27-B6488291C429}" destId="{D9AB5C3C-6258-554B-92D7-14FDC7D8380D}" srcOrd="10" destOrd="0" parTransId="{B3E43C99-AE57-3641-BF19-0A6F7A3EBA79}" sibTransId="{2F8D8A06-C1D0-EF4C-AF40-12D61C919ADD}"/>
    <dgm:cxn modelId="{602D8776-AEA8-5C4E-9CB8-A091230973EF}" type="presOf" srcId="{F4926D72-D1D2-9F4D-BA3A-810FEFFD38C4}" destId="{2D535A39-576A-3842-9074-1EC321D5520A}" srcOrd="0" destOrd="0" presId="urn:microsoft.com/office/officeart/2005/8/layout/radial4"/>
    <dgm:cxn modelId="{8736E47C-ED85-B346-9E9C-0234BC6DAE3C}" type="presOf" srcId="{58333C16-4F13-AF4C-AD46-3B13D29702C8}" destId="{21E8D5DF-ECA9-D34A-88B4-7133EFFBCA9F}" srcOrd="0" destOrd="0" presId="urn:microsoft.com/office/officeart/2005/8/layout/radial4"/>
    <dgm:cxn modelId="{8CEF7C92-9ED7-E041-A803-426CA4D8D8F5}" type="presOf" srcId="{B6986E7D-39CF-1549-8A55-3F07DAE25935}" destId="{80B0997D-EE52-E041-8B63-02B27379A488}" srcOrd="0" destOrd="0" presId="urn:microsoft.com/office/officeart/2005/8/layout/radial4"/>
    <dgm:cxn modelId="{93DBB296-90E9-5C42-B75B-CB39D2FCB621}" type="presOf" srcId="{6443D8ED-E965-FD49-940C-8EFDE91DBB3B}" destId="{148A5EDB-C820-3B41-ACD4-5781D8B11F0E}" srcOrd="0" destOrd="0" presId="urn:microsoft.com/office/officeart/2005/8/layout/radial4"/>
    <dgm:cxn modelId="{EDCB4C9B-F187-FC44-A994-19ECF8AFBB15}" type="presOf" srcId="{9B4978FC-8637-D445-A652-955F3CA01F41}" destId="{984A0CEC-EE5A-BA47-A548-835784B17DBC}" srcOrd="0" destOrd="0" presId="urn:microsoft.com/office/officeart/2005/8/layout/radial4"/>
    <dgm:cxn modelId="{5F791F9D-2CD6-DA41-81D3-744A5ABCE81B}" type="presOf" srcId="{269B5B95-8A70-7B4D-B262-C84ADD21F4D0}" destId="{7749710C-75A8-DB4B-8782-13353B810667}" srcOrd="0" destOrd="0" presId="urn:microsoft.com/office/officeart/2005/8/layout/radial4"/>
    <dgm:cxn modelId="{101822A1-8AF4-BF41-99D9-267EC1C7D27A}" srcId="{C78DA9D6-AE57-3543-9291-3DF59322D92B}" destId="{3474123A-628E-CC4C-9B27-B6488291C429}" srcOrd="0" destOrd="0" parTransId="{C869E0F8-CC1E-2442-B6EE-3EF594B0BD3E}" sibTransId="{2FC3ABCD-9E06-8047-9E60-BEE1A81DF398}"/>
    <dgm:cxn modelId="{46A1FAA1-B9D4-1641-AD9F-98D22B59E6AE}" type="presOf" srcId="{D084F98F-6009-C84E-9930-DC297D0EAC02}" destId="{98C9A4F0-BA99-CC44-BA96-DB4A05AC64B4}" srcOrd="0" destOrd="0" presId="urn:microsoft.com/office/officeart/2005/8/layout/radial4"/>
    <dgm:cxn modelId="{8580EAA2-06FE-FA4C-9136-B0BB97329E98}" type="presOf" srcId="{D2A8CCA9-A09C-C946-A446-34B71C599B74}" destId="{EA32075E-94C7-3548-B51A-42878CC96514}" srcOrd="0" destOrd="0" presId="urn:microsoft.com/office/officeart/2005/8/layout/radial4"/>
    <dgm:cxn modelId="{31D7BEAD-9998-304E-BDEE-2DD9226A424F}" type="presOf" srcId="{A59FD4C5-B374-A44B-8509-3D3CC18A91A1}" destId="{1027F8E7-6090-2B49-A55F-646C34571E86}" srcOrd="0" destOrd="0" presId="urn:microsoft.com/office/officeart/2005/8/layout/radial4"/>
    <dgm:cxn modelId="{9449C5B0-1E40-4F43-BECE-D5CC7CCD8AAB}" type="presOf" srcId="{3B2FD64F-79DA-3249-A472-F2E8113E7AF3}" destId="{3F0306E5-3D17-464B-9DFD-A9B2F1F150AE}" srcOrd="0" destOrd="0" presId="urn:microsoft.com/office/officeart/2005/8/layout/radial4"/>
    <dgm:cxn modelId="{39DE95B3-DA0E-7D48-9AB2-9F5C990E1716}" type="presOf" srcId="{C78DA9D6-AE57-3543-9291-3DF59322D92B}" destId="{BB9B3F95-5B04-2141-A3F8-8F6EF82D3E02}" srcOrd="0" destOrd="0" presId="urn:microsoft.com/office/officeart/2005/8/layout/radial4"/>
    <dgm:cxn modelId="{6885A4C2-7DD7-A646-BD44-2722137DDDB0}" srcId="{3474123A-628E-CC4C-9B27-B6488291C429}" destId="{B3C0B1CC-A30F-D64C-8E31-3CB603AFDDFA}" srcOrd="5" destOrd="0" parTransId="{FAAC881F-FE5E-D546-B6D9-221168FBC112}" sibTransId="{35DF8CFC-0F88-A048-B994-B271B2E96EA8}"/>
    <dgm:cxn modelId="{3D4120C9-8C70-BF41-886E-3BBDD5E9D9C8}" srcId="{3474123A-628E-CC4C-9B27-B6488291C429}" destId="{F3B17688-D2B1-DA43-86C0-0403FEF962BF}" srcOrd="4" destOrd="0" parTransId="{58333C16-4F13-AF4C-AD46-3B13D29702C8}" sibTransId="{9A7F9F6B-723A-5E41-B5FC-BAE0F5F7B0D7}"/>
    <dgm:cxn modelId="{062A55CD-E291-1F45-BE6F-510E6A2E197F}" type="presOf" srcId="{F3B17688-D2B1-DA43-86C0-0403FEF962BF}" destId="{64113B8F-92E8-A64B-AB09-050D7EDC3EB7}" srcOrd="0" destOrd="0" presId="urn:microsoft.com/office/officeart/2005/8/layout/radial4"/>
    <dgm:cxn modelId="{742FC2D4-24D7-CB4F-8E5A-73AB1F3F8B64}" srcId="{3474123A-628E-CC4C-9B27-B6488291C429}" destId="{F4926D72-D1D2-9F4D-BA3A-810FEFFD38C4}" srcOrd="2" destOrd="0" parTransId="{B817B4F2-37A3-8F4E-BC0F-725E3D2F7B79}" sibTransId="{903BE4A5-1D58-1B4A-9D00-6EDA23027B4D}"/>
    <dgm:cxn modelId="{05454ED7-6D06-8543-A533-094BA2BCD0F4}" srcId="{3474123A-628E-CC4C-9B27-B6488291C429}" destId="{65A3496A-C39C-0644-AE76-150D3FF6EE44}" srcOrd="12" destOrd="0" parTransId="{3FFE077D-5913-1F47-8122-87B7B8206D62}" sibTransId="{3F6B4F18-A795-6E41-9456-7D831584534B}"/>
    <dgm:cxn modelId="{BE67E7E2-5D3D-2142-B44B-8662E7B1209E}" srcId="{3474123A-628E-CC4C-9B27-B6488291C429}" destId="{9756B305-B02B-754D-875C-E3B62F2F8581}" srcOrd="9" destOrd="0" parTransId="{AB9CA775-0BE6-CB49-A282-1B580E34120B}" sibTransId="{324AA129-E1B0-2F47-8FB2-83899A1FE3EC}"/>
    <dgm:cxn modelId="{2DF26EE8-015C-3843-90F2-E8714598ED5D}" type="presOf" srcId="{3474123A-628E-CC4C-9B27-B6488291C429}" destId="{EEC5D40D-234A-D640-8289-2EB39D292C90}" srcOrd="0" destOrd="0" presId="urn:microsoft.com/office/officeart/2005/8/layout/radial4"/>
    <dgm:cxn modelId="{199471E9-94C4-254B-A51B-29752C7339CF}" type="presOf" srcId="{BBCC4FF3-C88F-794B-813A-298F84395F4B}" destId="{B34FE906-8B31-B448-9721-A0EB84B642BC}" srcOrd="0" destOrd="0" presId="urn:microsoft.com/office/officeart/2005/8/layout/radial4"/>
    <dgm:cxn modelId="{A7D281F6-3143-634B-9718-89C29273C492}" type="presOf" srcId="{FAAC881F-FE5E-D546-B6D9-221168FBC112}" destId="{13F278B8-20ED-CD44-BDCE-DE34410346F8}" srcOrd="0" destOrd="0" presId="urn:microsoft.com/office/officeart/2005/8/layout/radial4"/>
    <dgm:cxn modelId="{BBE228F9-0AD7-1A40-B352-EE13002C29F8}" type="presOf" srcId="{D9AB5C3C-6258-554B-92D7-14FDC7D8380D}" destId="{3858383D-F86B-B946-A7FF-C88198F0EB58}" srcOrd="0" destOrd="0" presId="urn:microsoft.com/office/officeart/2005/8/layout/radial4"/>
    <dgm:cxn modelId="{0BD1CCF9-FDE9-6745-B3FA-E332E26F0802}" srcId="{3474123A-628E-CC4C-9B27-B6488291C429}" destId="{F72E5BC5-B411-4241-94CD-B938AB029F7A}" srcOrd="6" destOrd="0" parTransId="{D084F98F-6009-C84E-9930-DC297D0EAC02}" sibTransId="{6349E62D-A4BB-C640-80CE-EDF7E704CDAA}"/>
    <dgm:cxn modelId="{1D9932FD-4C36-6D4B-8049-DB43DECDD2E1}" srcId="{3474123A-628E-CC4C-9B27-B6488291C429}" destId="{BBCC4FF3-C88F-794B-813A-298F84395F4B}" srcOrd="13" destOrd="0" parTransId="{9B4978FC-8637-D445-A652-955F3CA01F41}" sibTransId="{F5C27273-D4CB-A344-BDC9-2DD4E19B2FFE}"/>
    <dgm:cxn modelId="{97C3BE41-69B9-3641-87FF-2FA9CE155D5D}" type="presParOf" srcId="{BB9B3F95-5B04-2141-A3F8-8F6EF82D3E02}" destId="{EEC5D40D-234A-D640-8289-2EB39D292C90}" srcOrd="0" destOrd="0" presId="urn:microsoft.com/office/officeart/2005/8/layout/radial4"/>
    <dgm:cxn modelId="{192E27D2-62D8-1247-9B30-99A0287BBE05}" type="presParOf" srcId="{BB9B3F95-5B04-2141-A3F8-8F6EF82D3E02}" destId="{AFDF5EC7-7D63-5844-93C5-1271CCA2923C}" srcOrd="1" destOrd="0" presId="urn:microsoft.com/office/officeart/2005/8/layout/radial4"/>
    <dgm:cxn modelId="{0419705C-C918-C343-8B25-19BB97E13D05}" type="presParOf" srcId="{BB9B3F95-5B04-2141-A3F8-8F6EF82D3E02}" destId="{BA20BDA5-6B81-D247-8963-AD733D3BCA96}" srcOrd="2" destOrd="0" presId="urn:microsoft.com/office/officeart/2005/8/layout/radial4"/>
    <dgm:cxn modelId="{6D4BF135-5A54-B44D-A6E1-279BD8A53749}" type="presParOf" srcId="{BB9B3F95-5B04-2141-A3F8-8F6EF82D3E02}" destId="{EA32075E-94C7-3548-B51A-42878CC96514}" srcOrd="3" destOrd="0" presId="urn:microsoft.com/office/officeart/2005/8/layout/radial4"/>
    <dgm:cxn modelId="{6A9E6F25-A7AA-1143-AA83-23E95B108848}" type="presParOf" srcId="{BB9B3F95-5B04-2141-A3F8-8F6EF82D3E02}" destId="{148A5EDB-C820-3B41-ACD4-5781D8B11F0E}" srcOrd="4" destOrd="0" presId="urn:microsoft.com/office/officeart/2005/8/layout/radial4"/>
    <dgm:cxn modelId="{E5B32FCA-8A20-BE49-90EC-B1B06F961044}" type="presParOf" srcId="{BB9B3F95-5B04-2141-A3F8-8F6EF82D3E02}" destId="{312B62B5-6410-624D-AF22-D8F72DC4DCB7}" srcOrd="5" destOrd="0" presId="urn:microsoft.com/office/officeart/2005/8/layout/radial4"/>
    <dgm:cxn modelId="{12EAD9AA-2EBD-DD44-87D3-D1FFEDF7241D}" type="presParOf" srcId="{BB9B3F95-5B04-2141-A3F8-8F6EF82D3E02}" destId="{2D535A39-576A-3842-9074-1EC321D5520A}" srcOrd="6" destOrd="0" presId="urn:microsoft.com/office/officeart/2005/8/layout/radial4"/>
    <dgm:cxn modelId="{C53489FD-FD0E-BB4B-8A4F-B71512D733FA}" type="presParOf" srcId="{BB9B3F95-5B04-2141-A3F8-8F6EF82D3E02}" destId="{7749710C-75A8-DB4B-8782-13353B810667}" srcOrd="7" destOrd="0" presId="urn:microsoft.com/office/officeart/2005/8/layout/radial4"/>
    <dgm:cxn modelId="{4FFD2160-F4A5-3747-BB59-7771C1B6F7B9}" type="presParOf" srcId="{BB9B3F95-5B04-2141-A3F8-8F6EF82D3E02}" destId="{41ED5B59-A5F2-6449-ABB3-A67EE394B0B6}" srcOrd="8" destOrd="0" presId="urn:microsoft.com/office/officeart/2005/8/layout/radial4"/>
    <dgm:cxn modelId="{20A32251-09C0-1942-B299-DA0178C7CDE3}" type="presParOf" srcId="{BB9B3F95-5B04-2141-A3F8-8F6EF82D3E02}" destId="{21E8D5DF-ECA9-D34A-88B4-7133EFFBCA9F}" srcOrd="9" destOrd="0" presId="urn:microsoft.com/office/officeart/2005/8/layout/radial4"/>
    <dgm:cxn modelId="{74E5788D-E1AB-2546-8B08-9849705822D6}" type="presParOf" srcId="{BB9B3F95-5B04-2141-A3F8-8F6EF82D3E02}" destId="{64113B8F-92E8-A64B-AB09-050D7EDC3EB7}" srcOrd="10" destOrd="0" presId="urn:microsoft.com/office/officeart/2005/8/layout/radial4"/>
    <dgm:cxn modelId="{DCAAA632-5387-DF44-8246-88DFC4259A62}" type="presParOf" srcId="{BB9B3F95-5B04-2141-A3F8-8F6EF82D3E02}" destId="{13F278B8-20ED-CD44-BDCE-DE34410346F8}" srcOrd="11" destOrd="0" presId="urn:microsoft.com/office/officeart/2005/8/layout/radial4"/>
    <dgm:cxn modelId="{4A2FA1D5-9EF0-924A-9153-687E1E954CE8}" type="presParOf" srcId="{BB9B3F95-5B04-2141-A3F8-8F6EF82D3E02}" destId="{7179CAC8-5FA6-0949-A8DF-5662DF750CAD}" srcOrd="12" destOrd="0" presId="urn:microsoft.com/office/officeart/2005/8/layout/radial4"/>
    <dgm:cxn modelId="{2FA8BE3F-4A15-894A-A123-F4A8663A97F1}" type="presParOf" srcId="{BB9B3F95-5B04-2141-A3F8-8F6EF82D3E02}" destId="{98C9A4F0-BA99-CC44-BA96-DB4A05AC64B4}" srcOrd="13" destOrd="0" presId="urn:microsoft.com/office/officeart/2005/8/layout/radial4"/>
    <dgm:cxn modelId="{13798EB8-3734-5742-B21C-4DD530C140D0}" type="presParOf" srcId="{BB9B3F95-5B04-2141-A3F8-8F6EF82D3E02}" destId="{F3ADD495-0CCD-7140-95E7-0ACFB0B57E26}" srcOrd="14" destOrd="0" presId="urn:microsoft.com/office/officeart/2005/8/layout/radial4"/>
    <dgm:cxn modelId="{43C8F8E3-D949-0B4F-B6F2-76392E878A4C}" type="presParOf" srcId="{BB9B3F95-5B04-2141-A3F8-8F6EF82D3E02}" destId="{1027F8E7-6090-2B49-A55F-646C34571E86}" srcOrd="15" destOrd="0" presId="urn:microsoft.com/office/officeart/2005/8/layout/radial4"/>
    <dgm:cxn modelId="{FF0A9993-C39B-6249-AB41-5DD8E7BF178D}" type="presParOf" srcId="{BB9B3F95-5B04-2141-A3F8-8F6EF82D3E02}" destId="{80B0997D-EE52-E041-8B63-02B27379A488}" srcOrd="16" destOrd="0" presId="urn:microsoft.com/office/officeart/2005/8/layout/radial4"/>
    <dgm:cxn modelId="{CCB6E95A-8243-A241-B7CC-F7F69F678CFA}" type="presParOf" srcId="{BB9B3F95-5B04-2141-A3F8-8F6EF82D3E02}" destId="{50B871A9-0C00-8C4D-9894-24CDA2470E73}" srcOrd="17" destOrd="0" presId="urn:microsoft.com/office/officeart/2005/8/layout/radial4"/>
    <dgm:cxn modelId="{82FE971D-7639-284C-8DE1-35382808A80D}" type="presParOf" srcId="{BB9B3F95-5B04-2141-A3F8-8F6EF82D3E02}" destId="{3F0306E5-3D17-464B-9DFD-A9B2F1F150AE}" srcOrd="18" destOrd="0" presId="urn:microsoft.com/office/officeart/2005/8/layout/radial4"/>
    <dgm:cxn modelId="{DD98BA6D-A29F-CB44-B3ED-762C8595A245}" type="presParOf" srcId="{BB9B3F95-5B04-2141-A3F8-8F6EF82D3E02}" destId="{0F1E48AF-EF97-CF40-9C8B-17F26B8DCA0A}" srcOrd="19" destOrd="0" presId="urn:microsoft.com/office/officeart/2005/8/layout/radial4"/>
    <dgm:cxn modelId="{418DA188-1E63-5D44-881F-D0C1FB57D108}" type="presParOf" srcId="{BB9B3F95-5B04-2141-A3F8-8F6EF82D3E02}" destId="{8FFAB782-B09D-AE41-B590-60607AE45534}" srcOrd="20" destOrd="0" presId="urn:microsoft.com/office/officeart/2005/8/layout/radial4"/>
    <dgm:cxn modelId="{2B81F1F0-48C6-3845-8624-9E4945A50AAC}" type="presParOf" srcId="{BB9B3F95-5B04-2141-A3F8-8F6EF82D3E02}" destId="{366FDAC0-48B2-9A40-A246-FE1D27BE29B6}" srcOrd="21" destOrd="0" presId="urn:microsoft.com/office/officeart/2005/8/layout/radial4"/>
    <dgm:cxn modelId="{81B273EF-BE90-AB41-BCD6-028C5977C028}" type="presParOf" srcId="{BB9B3F95-5B04-2141-A3F8-8F6EF82D3E02}" destId="{3858383D-F86B-B946-A7FF-C88198F0EB58}" srcOrd="22" destOrd="0" presId="urn:microsoft.com/office/officeart/2005/8/layout/radial4"/>
    <dgm:cxn modelId="{7FE2E441-F7F7-8F41-8541-5E8F49B84041}" type="presParOf" srcId="{BB9B3F95-5B04-2141-A3F8-8F6EF82D3E02}" destId="{BEAE99B1-2D33-944B-B3D8-056B0D7BC907}" srcOrd="23" destOrd="0" presId="urn:microsoft.com/office/officeart/2005/8/layout/radial4"/>
    <dgm:cxn modelId="{41495559-CBAA-8048-A679-BF0181570974}" type="presParOf" srcId="{BB9B3F95-5B04-2141-A3F8-8F6EF82D3E02}" destId="{AEA2BD8B-C372-C841-A678-1FD7214EC04D}" srcOrd="24" destOrd="0" presId="urn:microsoft.com/office/officeart/2005/8/layout/radial4"/>
    <dgm:cxn modelId="{CBCC2016-B619-7143-BCFD-61395714A22F}" type="presParOf" srcId="{BB9B3F95-5B04-2141-A3F8-8F6EF82D3E02}" destId="{E58BD469-4FD6-194E-9C64-4D87D2BD6496}" srcOrd="25" destOrd="0" presId="urn:microsoft.com/office/officeart/2005/8/layout/radial4"/>
    <dgm:cxn modelId="{F42142F3-604F-B14A-8EB8-0EEC152F966C}" type="presParOf" srcId="{BB9B3F95-5B04-2141-A3F8-8F6EF82D3E02}" destId="{293DD1A9-6B47-8D41-BCA5-D1BB8D08CB75}" srcOrd="26" destOrd="0" presId="urn:microsoft.com/office/officeart/2005/8/layout/radial4"/>
    <dgm:cxn modelId="{A8F70F22-080A-EE41-AE34-412CEBD414BE}" type="presParOf" srcId="{BB9B3F95-5B04-2141-A3F8-8F6EF82D3E02}" destId="{984A0CEC-EE5A-BA47-A548-835784B17DBC}" srcOrd="27" destOrd="0" presId="urn:microsoft.com/office/officeart/2005/8/layout/radial4"/>
    <dgm:cxn modelId="{785C4D60-E00C-C641-B422-1D256803B294}" type="presParOf" srcId="{BB9B3F95-5B04-2141-A3F8-8F6EF82D3E02}" destId="{B34FE906-8B31-B448-9721-A0EB84B642BC}" srcOrd="2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8DA9D6-AE57-3543-9291-3DF59322D92B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4123A-628E-CC4C-9B27-B6488291C42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Citizenship</a:t>
          </a:r>
        </a:p>
      </dgm:t>
    </dgm:pt>
    <dgm:pt modelId="{C869E0F8-CC1E-2442-B6EE-3EF594B0BD3E}" type="parTrans" cxnId="{101822A1-8AF4-BF41-99D9-267EC1C7D27A}">
      <dgm:prSet/>
      <dgm:spPr/>
      <dgm:t>
        <a:bodyPr/>
        <a:lstStyle/>
        <a:p>
          <a:endParaRPr lang="en-US"/>
        </a:p>
      </dgm:t>
    </dgm:pt>
    <dgm:pt modelId="{2FC3ABCD-9E06-8047-9E60-BEE1A81DF398}" type="sibTrans" cxnId="{101822A1-8AF4-BF41-99D9-267EC1C7D27A}">
      <dgm:prSet/>
      <dgm:spPr/>
      <dgm:t>
        <a:bodyPr/>
        <a:lstStyle/>
        <a:p>
          <a:endParaRPr lang="en-US"/>
        </a:p>
      </dgm:t>
    </dgm:pt>
    <dgm:pt modelId="{337683F5-FC34-2145-B189-74C67F005BEA}">
      <dgm:prSet phldrT="[Text]"/>
      <dgm:spPr/>
      <dgm:t>
        <a:bodyPr/>
        <a:lstStyle/>
        <a:p>
          <a:r>
            <a:rPr lang="en-US" dirty="0"/>
            <a:t>Born with status</a:t>
          </a:r>
        </a:p>
      </dgm:t>
    </dgm:pt>
    <dgm:pt modelId="{60AC83D2-3CE6-6F44-B7AC-26A621E072B3}" type="parTrans" cxnId="{4DA89A32-1941-F943-8889-B3BB261C4256}">
      <dgm:prSet/>
      <dgm:spPr/>
      <dgm:t>
        <a:bodyPr/>
        <a:lstStyle/>
        <a:p>
          <a:endParaRPr lang="en-US"/>
        </a:p>
      </dgm:t>
    </dgm:pt>
    <dgm:pt modelId="{19863132-3F06-6140-B192-9CB6BCD933F8}" type="sibTrans" cxnId="{4DA89A32-1941-F943-8889-B3BB261C4256}">
      <dgm:prSet/>
      <dgm:spPr/>
      <dgm:t>
        <a:bodyPr/>
        <a:lstStyle/>
        <a:p>
          <a:endParaRPr lang="en-US"/>
        </a:p>
      </dgm:t>
    </dgm:pt>
    <dgm:pt modelId="{6443D8ED-E965-FD49-940C-8EFDE91DBB3B}">
      <dgm:prSet phldrT="[Text]"/>
      <dgm:spPr/>
      <dgm:t>
        <a:bodyPr/>
        <a:lstStyle/>
        <a:p>
          <a:r>
            <a:rPr lang="en-US" dirty="0"/>
            <a:t>Fought for status</a:t>
          </a:r>
        </a:p>
      </dgm:t>
    </dgm:pt>
    <dgm:pt modelId="{D2A8CCA9-A09C-C946-A446-34B71C599B74}" type="parTrans" cxnId="{66CDE147-D09E-6444-89D5-E180DAC8BE65}">
      <dgm:prSet/>
      <dgm:spPr/>
      <dgm:t>
        <a:bodyPr/>
        <a:lstStyle/>
        <a:p>
          <a:endParaRPr lang="en-US"/>
        </a:p>
      </dgm:t>
    </dgm:pt>
    <dgm:pt modelId="{53521F6E-627C-764C-8704-1C03288BB123}" type="sibTrans" cxnId="{66CDE147-D09E-6444-89D5-E180DAC8BE65}">
      <dgm:prSet/>
      <dgm:spPr/>
      <dgm:t>
        <a:bodyPr/>
        <a:lstStyle/>
        <a:p>
          <a:endParaRPr lang="en-US"/>
        </a:p>
      </dgm:t>
    </dgm:pt>
    <dgm:pt modelId="{F4926D72-D1D2-9F4D-BA3A-810FEFFD38C4}">
      <dgm:prSet phldrT="[Text]"/>
      <dgm:spPr/>
      <dgm:t>
        <a:bodyPr/>
        <a:lstStyle/>
        <a:p>
          <a:r>
            <a:rPr lang="en-US" dirty="0"/>
            <a:t>Women</a:t>
          </a:r>
        </a:p>
      </dgm:t>
    </dgm:pt>
    <dgm:pt modelId="{B817B4F2-37A3-8F4E-BC0F-725E3D2F7B79}" type="parTrans" cxnId="{742FC2D4-24D7-CB4F-8E5A-73AB1F3F8B64}">
      <dgm:prSet/>
      <dgm:spPr/>
      <dgm:t>
        <a:bodyPr/>
        <a:lstStyle/>
        <a:p>
          <a:endParaRPr lang="en-US"/>
        </a:p>
      </dgm:t>
    </dgm:pt>
    <dgm:pt modelId="{903BE4A5-1D58-1B4A-9D00-6EDA23027B4D}" type="sibTrans" cxnId="{742FC2D4-24D7-CB4F-8E5A-73AB1F3F8B64}">
      <dgm:prSet/>
      <dgm:spPr/>
      <dgm:t>
        <a:bodyPr/>
        <a:lstStyle/>
        <a:p>
          <a:endParaRPr lang="en-US"/>
        </a:p>
      </dgm:t>
    </dgm:pt>
    <dgm:pt modelId="{F5BA3AF1-01F8-FF49-95F5-90102E6EB8A6}">
      <dgm:prSet phldrT="[Text]"/>
      <dgm:spPr/>
      <dgm:t>
        <a:bodyPr/>
        <a:lstStyle/>
        <a:p>
          <a:r>
            <a:rPr lang="en-US" dirty="0"/>
            <a:t>Men</a:t>
          </a:r>
        </a:p>
      </dgm:t>
    </dgm:pt>
    <dgm:pt modelId="{269B5B95-8A70-7B4D-B262-C84ADD21F4D0}" type="parTrans" cxnId="{3BF0B713-6E31-814E-9302-9B79F3AD3DE4}">
      <dgm:prSet/>
      <dgm:spPr/>
      <dgm:t>
        <a:bodyPr/>
        <a:lstStyle/>
        <a:p>
          <a:endParaRPr lang="en-US"/>
        </a:p>
      </dgm:t>
    </dgm:pt>
    <dgm:pt modelId="{D990792A-6BC1-8249-B1B0-C37F07E6C9BE}" type="sibTrans" cxnId="{3BF0B713-6E31-814E-9302-9B79F3AD3DE4}">
      <dgm:prSet/>
      <dgm:spPr/>
      <dgm:t>
        <a:bodyPr/>
        <a:lstStyle/>
        <a:p>
          <a:endParaRPr lang="en-US"/>
        </a:p>
      </dgm:t>
    </dgm:pt>
    <dgm:pt modelId="{F3B17688-D2B1-DA43-86C0-0403FEF962BF}">
      <dgm:prSet phldrT="[Text]"/>
      <dgm:spPr/>
      <dgm:t>
        <a:bodyPr/>
        <a:lstStyle/>
        <a:p>
          <a:r>
            <a:rPr lang="en-US" dirty="0"/>
            <a:t>Children</a:t>
          </a:r>
        </a:p>
      </dgm:t>
    </dgm:pt>
    <dgm:pt modelId="{58333C16-4F13-AF4C-AD46-3B13D29702C8}" type="parTrans" cxnId="{3D4120C9-8C70-BF41-886E-3BBDD5E9D9C8}">
      <dgm:prSet/>
      <dgm:spPr/>
      <dgm:t>
        <a:bodyPr/>
        <a:lstStyle/>
        <a:p>
          <a:endParaRPr lang="en-US"/>
        </a:p>
      </dgm:t>
    </dgm:pt>
    <dgm:pt modelId="{9A7F9F6B-723A-5E41-B5FC-BAE0F5F7B0D7}" type="sibTrans" cxnId="{3D4120C9-8C70-BF41-886E-3BBDD5E9D9C8}">
      <dgm:prSet/>
      <dgm:spPr/>
      <dgm:t>
        <a:bodyPr/>
        <a:lstStyle/>
        <a:p>
          <a:endParaRPr lang="en-US"/>
        </a:p>
      </dgm:t>
    </dgm:pt>
    <dgm:pt modelId="{B3C0B1CC-A30F-D64C-8E31-3CB603AFDDFA}">
      <dgm:prSet phldrT="[Text]"/>
      <dgm:spPr/>
      <dgm:t>
        <a:bodyPr/>
        <a:lstStyle/>
        <a:p>
          <a:r>
            <a:rPr lang="en-US" dirty="0"/>
            <a:t>Elders</a:t>
          </a:r>
        </a:p>
      </dgm:t>
    </dgm:pt>
    <dgm:pt modelId="{FAAC881F-FE5E-D546-B6D9-221168FBC112}" type="parTrans" cxnId="{6885A4C2-7DD7-A646-BD44-2722137DDDB0}">
      <dgm:prSet/>
      <dgm:spPr/>
      <dgm:t>
        <a:bodyPr/>
        <a:lstStyle/>
        <a:p>
          <a:endParaRPr lang="en-US"/>
        </a:p>
      </dgm:t>
    </dgm:pt>
    <dgm:pt modelId="{35DF8CFC-0F88-A048-B994-B271B2E96EA8}" type="sibTrans" cxnId="{6885A4C2-7DD7-A646-BD44-2722137DDDB0}">
      <dgm:prSet/>
      <dgm:spPr/>
      <dgm:t>
        <a:bodyPr/>
        <a:lstStyle/>
        <a:p>
          <a:endParaRPr lang="en-US"/>
        </a:p>
      </dgm:t>
    </dgm:pt>
    <dgm:pt modelId="{F72E5BC5-B411-4241-94CD-B938AB029F7A}">
      <dgm:prSet phldrT="[Text]"/>
      <dgm:spPr/>
      <dgm:t>
        <a:bodyPr/>
        <a:lstStyle/>
        <a:p>
          <a:r>
            <a:rPr lang="en-US" dirty="0"/>
            <a:t>Knowledge of marriage</a:t>
          </a:r>
        </a:p>
      </dgm:t>
    </dgm:pt>
    <dgm:pt modelId="{D084F98F-6009-C84E-9930-DC297D0EAC02}" type="parTrans" cxnId="{0BD1CCF9-FDE9-6745-B3FA-E332E26F0802}">
      <dgm:prSet/>
      <dgm:spPr/>
      <dgm:t>
        <a:bodyPr/>
        <a:lstStyle/>
        <a:p>
          <a:endParaRPr lang="en-US"/>
        </a:p>
      </dgm:t>
    </dgm:pt>
    <dgm:pt modelId="{6349E62D-A4BB-C640-80CE-EDF7E704CDAA}" type="sibTrans" cxnId="{0BD1CCF9-FDE9-6745-B3FA-E332E26F0802}">
      <dgm:prSet/>
      <dgm:spPr/>
      <dgm:t>
        <a:bodyPr/>
        <a:lstStyle/>
        <a:p>
          <a:endParaRPr lang="en-US"/>
        </a:p>
      </dgm:t>
    </dgm:pt>
    <dgm:pt modelId="{B6986E7D-39CF-1549-8A55-3F07DAE25935}">
      <dgm:prSet phldrT="[Text]"/>
      <dgm:spPr/>
      <dgm:t>
        <a:bodyPr/>
        <a:lstStyle/>
        <a:p>
          <a:r>
            <a:rPr lang="en-US" dirty="0"/>
            <a:t>Knowledge of adoption</a:t>
          </a:r>
        </a:p>
      </dgm:t>
    </dgm:pt>
    <dgm:pt modelId="{A59FD4C5-B374-A44B-8509-3D3CC18A91A1}" type="parTrans" cxnId="{9EF44616-DECA-CD46-844F-D1F8CA4ADA84}">
      <dgm:prSet/>
      <dgm:spPr/>
      <dgm:t>
        <a:bodyPr/>
        <a:lstStyle/>
        <a:p>
          <a:endParaRPr lang="en-US"/>
        </a:p>
      </dgm:t>
    </dgm:pt>
    <dgm:pt modelId="{A2EC1F72-7AA1-044B-ADDB-D5F7DE82E4E2}" type="sibTrans" cxnId="{9EF44616-DECA-CD46-844F-D1F8CA4ADA84}">
      <dgm:prSet/>
      <dgm:spPr/>
      <dgm:t>
        <a:bodyPr/>
        <a:lstStyle/>
        <a:p>
          <a:endParaRPr lang="en-US"/>
        </a:p>
      </dgm:t>
    </dgm:pt>
    <dgm:pt modelId="{3B2FD64F-79DA-3249-A472-F2E8113E7AF3}">
      <dgm:prSet phldrT="[Text]"/>
      <dgm:spPr/>
      <dgm:t>
        <a:bodyPr/>
        <a:lstStyle/>
        <a:p>
          <a:r>
            <a:rPr lang="en-US" dirty="0"/>
            <a:t>Birthing protocols</a:t>
          </a:r>
        </a:p>
      </dgm:t>
    </dgm:pt>
    <dgm:pt modelId="{6BF9A3CC-DD1A-B245-944F-6EE9AA1F6470}" type="parTrans" cxnId="{55819A20-10BA-D44B-ACD1-6082DA057997}">
      <dgm:prSet/>
      <dgm:spPr/>
      <dgm:t>
        <a:bodyPr/>
        <a:lstStyle/>
        <a:p>
          <a:endParaRPr lang="en-US"/>
        </a:p>
      </dgm:t>
    </dgm:pt>
    <dgm:pt modelId="{E74A2439-0228-0E45-95F1-C5B9CC2A95B1}" type="sibTrans" cxnId="{55819A20-10BA-D44B-ACD1-6082DA057997}">
      <dgm:prSet/>
      <dgm:spPr/>
      <dgm:t>
        <a:bodyPr/>
        <a:lstStyle/>
        <a:p>
          <a:endParaRPr lang="en-US"/>
        </a:p>
      </dgm:t>
    </dgm:pt>
    <dgm:pt modelId="{9756B305-B02B-754D-875C-E3B62F2F8581}">
      <dgm:prSet phldrT="[Text]"/>
      <dgm:spPr/>
      <dgm:t>
        <a:bodyPr/>
        <a:lstStyle/>
        <a:p>
          <a:r>
            <a:rPr lang="en-US" dirty="0"/>
            <a:t>Two spirit</a:t>
          </a:r>
        </a:p>
      </dgm:t>
    </dgm:pt>
    <dgm:pt modelId="{AB9CA775-0BE6-CB49-A282-1B580E34120B}" type="parTrans" cxnId="{BE67E7E2-5D3D-2142-B44B-8662E7B1209E}">
      <dgm:prSet/>
      <dgm:spPr/>
      <dgm:t>
        <a:bodyPr/>
        <a:lstStyle/>
        <a:p>
          <a:endParaRPr lang="en-US"/>
        </a:p>
      </dgm:t>
    </dgm:pt>
    <dgm:pt modelId="{324AA129-E1B0-2F47-8FB2-83899A1FE3EC}" type="sibTrans" cxnId="{BE67E7E2-5D3D-2142-B44B-8662E7B1209E}">
      <dgm:prSet/>
      <dgm:spPr/>
      <dgm:t>
        <a:bodyPr/>
        <a:lstStyle/>
        <a:p>
          <a:endParaRPr lang="en-US"/>
        </a:p>
      </dgm:t>
    </dgm:pt>
    <dgm:pt modelId="{D9AB5C3C-6258-554B-92D7-14FDC7D8380D}">
      <dgm:prSet phldrT="[Text]"/>
      <dgm:spPr/>
      <dgm:t>
        <a:bodyPr/>
        <a:lstStyle/>
        <a:p>
          <a:r>
            <a:rPr lang="en-US" dirty="0"/>
            <a:t>Parents of children w/o status</a:t>
          </a:r>
        </a:p>
      </dgm:t>
    </dgm:pt>
    <dgm:pt modelId="{B3E43C99-AE57-3641-BF19-0A6F7A3EBA79}" type="parTrans" cxnId="{64BD3366-98E6-2C4F-BEE0-6C9E38EECD9E}">
      <dgm:prSet/>
      <dgm:spPr/>
      <dgm:t>
        <a:bodyPr/>
        <a:lstStyle/>
        <a:p>
          <a:endParaRPr lang="en-US"/>
        </a:p>
      </dgm:t>
    </dgm:pt>
    <dgm:pt modelId="{2F8D8A06-C1D0-EF4C-AF40-12D61C919ADD}" type="sibTrans" cxnId="{64BD3366-98E6-2C4F-BEE0-6C9E38EECD9E}">
      <dgm:prSet/>
      <dgm:spPr/>
      <dgm:t>
        <a:bodyPr/>
        <a:lstStyle/>
        <a:p>
          <a:endParaRPr lang="en-US"/>
        </a:p>
      </dgm:t>
    </dgm:pt>
    <dgm:pt modelId="{791B9CC0-79FB-5941-B175-D831CA10CD85}">
      <dgm:prSet phldrT="[Text]"/>
      <dgm:spPr/>
      <dgm:t>
        <a:bodyPr/>
        <a:lstStyle/>
        <a:p>
          <a:r>
            <a:rPr lang="en-US" dirty="0"/>
            <a:t>Transferees</a:t>
          </a:r>
        </a:p>
      </dgm:t>
    </dgm:pt>
    <dgm:pt modelId="{01C860FF-7CA5-C84C-8545-CD787E6EDA7A}" type="parTrans" cxnId="{17B9CB06-84D3-5A4D-BDE9-8C20E2B3F6CB}">
      <dgm:prSet/>
      <dgm:spPr/>
      <dgm:t>
        <a:bodyPr/>
        <a:lstStyle/>
        <a:p>
          <a:endParaRPr lang="en-US"/>
        </a:p>
      </dgm:t>
    </dgm:pt>
    <dgm:pt modelId="{D379EBC3-7A18-6945-99A6-FAAFCAF41B86}" type="sibTrans" cxnId="{17B9CB06-84D3-5A4D-BDE9-8C20E2B3F6CB}">
      <dgm:prSet/>
      <dgm:spPr/>
      <dgm:t>
        <a:bodyPr/>
        <a:lstStyle/>
        <a:p>
          <a:endParaRPr lang="en-US"/>
        </a:p>
      </dgm:t>
    </dgm:pt>
    <dgm:pt modelId="{65A3496A-C39C-0644-AE76-150D3FF6EE44}">
      <dgm:prSet phldrT="[Text]"/>
      <dgm:spPr/>
      <dgm:t>
        <a:bodyPr/>
        <a:lstStyle/>
        <a:p>
          <a:r>
            <a:rPr lang="en-US" dirty="0"/>
            <a:t>Different nations</a:t>
          </a:r>
        </a:p>
      </dgm:t>
    </dgm:pt>
    <dgm:pt modelId="{3FFE077D-5913-1F47-8122-87B7B8206D62}" type="parTrans" cxnId="{05454ED7-6D06-8543-A533-094BA2BCD0F4}">
      <dgm:prSet/>
      <dgm:spPr/>
      <dgm:t>
        <a:bodyPr/>
        <a:lstStyle/>
        <a:p>
          <a:endParaRPr lang="en-US"/>
        </a:p>
      </dgm:t>
    </dgm:pt>
    <dgm:pt modelId="{3F6B4F18-A795-6E41-9456-7D831584534B}" type="sibTrans" cxnId="{05454ED7-6D06-8543-A533-094BA2BCD0F4}">
      <dgm:prSet/>
      <dgm:spPr/>
      <dgm:t>
        <a:bodyPr/>
        <a:lstStyle/>
        <a:p>
          <a:endParaRPr lang="en-US"/>
        </a:p>
      </dgm:t>
    </dgm:pt>
    <dgm:pt modelId="{BBCC4FF3-C88F-794B-813A-298F84395F4B}">
      <dgm:prSet phldrT="[Text]"/>
      <dgm:spPr/>
      <dgm:t>
        <a:bodyPr/>
        <a:lstStyle/>
        <a:p>
          <a:r>
            <a:rPr lang="en-US" dirty="0"/>
            <a:t>Racialized Nish (black, </a:t>
          </a:r>
          <a:r>
            <a:rPr lang="en-US" dirty="0" err="1"/>
            <a:t>asian</a:t>
          </a:r>
          <a:r>
            <a:rPr lang="en-US" dirty="0"/>
            <a:t>)</a:t>
          </a:r>
        </a:p>
      </dgm:t>
    </dgm:pt>
    <dgm:pt modelId="{9B4978FC-8637-D445-A652-955F3CA01F41}" type="parTrans" cxnId="{1D9932FD-4C36-6D4B-8049-DB43DECDD2E1}">
      <dgm:prSet/>
      <dgm:spPr/>
      <dgm:t>
        <a:bodyPr/>
        <a:lstStyle/>
        <a:p>
          <a:endParaRPr lang="en-US"/>
        </a:p>
      </dgm:t>
    </dgm:pt>
    <dgm:pt modelId="{F5C27273-D4CB-A344-BDC9-2DD4E19B2FFE}" type="sibTrans" cxnId="{1D9932FD-4C36-6D4B-8049-DB43DECDD2E1}">
      <dgm:prSet/>
      <dgm:spPr/>
      <dgm:t>
        <a:bodyPr/>
        <a:lstStyle/>
        <a:p>
          <a:endParaRPr lang="en-US"/>
        </a:p>
      </dgm:t>
    </dgm:pt>
    <dgm:pt modelId="{BB9B3F95-5B04-2141-A3F8-8F6EF82D3E02}" type="pres">
      <dgm:prSet presAssocID="{C78DA9D6-AE57-3543-9291-3DF59322D9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C5D40D-234A-D640-8289-2EB39D292C90}" type="pres">
      <dgm:prSet presAssocID="{3474123A-628E-CC4C-9B27-B6488291C429}" presName="centerShape" presStyleLbl="node0" presStyleIdx="0" presStyleCnt="1"/>
      <dgm:spPr/>
    </dgm:pt>
    <dgm:pt modelId="{AFDF5EC7-7D63-5844-93C5-1271CCA2923C}" type="pres">
      <dgm:prSet presAssocID="{60AC83D2-3CE6-6F44-B7AC-26A621E072B3}" presName="parTrans" presStyleLbl="bgSibTrans2D1" presStyleIdx="0" presStyleCnt="14"/>
      <dgm:spPr/>
    </dgm:pt>
    <dgm:pt modelId="{BA20BDA5-6B81-D247-8963-AD733D3BCA96}" type="pres">
      <dgm:prSet presAssocID="{337683F5-FC34-2145-B189-74C67F005BEA}" presName="node" presStyleLbl="node1" presStyleIdx="0" presStyleCnt="14">
        <dgm:presLayoutVars>
          <dgm:bulletEnabled val="1"/>
        </dgm:presLayoutVars>
      </dgm:prSet>
      <dgm:spPr/>
    </dgm:pt>
    <dgm:pt modelId="{EA32075E-94C7-3548-B51A-42878CC96514}" type="pres">
      <dgm:prSet presAssocID="{D2A8CCA9-A09C-C946-A446-34B71C599B74}" presName="parTrans" presStyleLbl="bgSibTrans2D1" presStyleIdx="1" presStyleCnt="14"/>
      <dgm:spPr/>
    </dgm:pt>
    <dgm:pt modelId="{148A5EDB-C820-3B41-ACD4-5781D8B11F0E}" type="pres">
      <dgm:prSet presAssocID="{6443D8ED-E965-FD49-940C-8EFDE91DBB3B}" presName="node" presStyleLbl="node1" presStyleIdx="1" presStyleCnt="14">
        <dgm:presLayoutVars>
          <dgm:bulletEnabled val="1"/>
        </dgm:presLayoutVars>
      </dgm:prSet>
      <dgm:spPr/>
    </dgm:pt>
    <dgm:pt modelId="{312B62B5-6410-624D-AF22-D8F72DC4DCB7}" type="pres">
      <dgm:prSet presAssocID="{B817B4F2-37A3-8F4E-BC0F-725E3D2F7B79}" presName="parTrans" presStyleLbl="bgSibTrans2D1" presStyleIdx="2" presStyleCnt="14"/>
      <dgm:spPr/>
    </dgm:pt>
    <dgm:pt modelId="{2D535A39-576A-3842-9074-1EC321D5520A}" type="pres">
      <dgm:prSet presAssocID="{F4926D72-D1D2-9F4D-BA3A-810FEFFD38C4}" presName="node" presStyleLbl="node1" presStyleIdx="2" presStyleCnt="14">
        <dgm:presLayoutVars>
          <dgm:bulletEnabled val="1"/>
        </dgm:presLayoutVars>
      </dgm:prSet>
      <dgm:spPr/>
    </dgm:pt>
    <dgm:pt modelId="{7749710C-75A8-DB4B-8782-13353B810667}" type="pres">
      <dgm:prSet presAssocID="{269B5B95-8A70-7B4D-B262-C84ADD21F4D0}" presName="parTrans" presStyleLbl="bgSibTrans2D1" presStyleIdx="3" presStyleCnt="14"/>
      <dgm:spPr/>
    </dgm:pt>
    <dgm:pt modelId="{41ED5B59-A5F2-6449-ABB3-A67EE394B0B6}" type="pres">
      <dgm:prSet presAssocID="{F5BA3AF1-01F8-FF49-95F5-90102E6EB8A6}" presName="node" presStyleLbl="node1" presStyleIdx="3" presStyleCnt="14">
        <dgm:presLayoutVars>
          <dgm:bulletEnabled val="1"/>
        </dgm:presLayoutVars>
      </dgm:prSet>
      <dgm:spPr/>
    </dgm:pt>
    <dgm:pt modelId="{21E8D5DF-ECA9-D34A-88B4-7133EFFBCA9F}" type="pres">
      <dgm:prSet presAssocID="{58333C16-4F13-AF4C-AD46-3B13D29702C8}" presName="parTrans" presStyleLbl="bgSibTrans2D1" presStyleIdx="4" presStyleCnt="14"/>
      <dgm:spPr/>
    </dgm:pt>
    <dgm:pt modelId="{64113B8F-92E8-A64B-AB09-050D7EDC3EB7}" type="pres">
      <dgm:prSet presAssocID="{F3B17688-D2B1-DA43-86C0-0403FEF962BF}" presName="node" presStyleLbl="node1" presStyleIdx="4" presStyleCnt="14">
        <dgm:presLayoutVars>
          <dgm:bulletEnabled val="1"/>
        </dgm:presLayoutVars>
      </dgm:prSet>
      <dgm:spPr/>
    </dgm:pt>
    <dgm:pt modelId="{13F278B8-20ED-CD44-BDCE-DE34410346F8}" type="pres">
      <dgm:prSet presAssocID="{FAAC881F-FE5E-D546-B6D9-221168FBC112}" presName="parTrans" presStyleLbl="bgSibTrans2D1" presStyleIdx="5" presStyleCnt="14"/>
      <dgm:spPr/>
    </dgm:pt>
    <dgm:pt modelId="{7179CAC8-5FA6-0949-A8DF-5662DF750CAD}" type="pres">
      <dgm:prSet presAssocID="{B3C0B1CC-A30F-D64C-8E31-3CB603AFDDFA}" presName="node" presStyleLbl="node1" presStyleIdx="5" presStyleCnt="14">
        <dgm:presLayoutVars>
          <dgm:bulletEnabled val="1"/>
        </dgm:presLayoutVars>
      </dgm:prSet>
      <dgm:spPr/>
    </dgm:pt>
    <dgm:pt modelId="{98C9A4F0-BA99-CC44-BA96-DB4A05AC64B4}" type="pres">
      <dgm:prSet presAssocID="{D084F98F-6009-C84E-9930-DC297D0EAC02}" presName="parTrans" presStyleLbl="bgSibTrans2D1" presStyleIdx="6" presStyleCnt="14"/>
      <dgm:spPr/>
    </dgm:pt>
    <dgm:pt modelId="{F3ADD495-0CCD-7140-95E7-0ACFB0B57E26}" type="pres">
      <dgm:prSet presAssocID="{F72E5BC5-B411-4241-94CD-B938AB029F7A}" presName="node" presStyleLbl="node1" presStyleIdx="6" presStyleCnt="14">
        <dgm:presLayoutVars>
          <dgm:bulletEnabled val="1"/>
        </dgm:presLayoutVars>
      </dgm:prSet>
      <dgm:spPr/>
    </dgm:pt>
    <dgm:pt modelId="{1027F8E7-6090-2B49-A55F-646C34571E86}" type="pres">
      <dgm:prSet presAssocID="{A59FD4C5-B374-A44B-8509-3D3CC18A91A1}" presName="parTrans" presStyleLbl="bgSibTrans2D1" presStyleIdx="7" presStyleCnt="14"/>
      <dgm:spPr/>
    </dgm:pt>
    <dgm:pt modelId="{80B0997D-EE52-E041-8B63-02B27379A488}" type="pres">
      <dgm:prSet presAssocID="{B6986E7D-39CF-1549-8A55-3F07DAE25935}" presName="node" presStyleLbl="node1" presStyleIdx="7" presStyleCnt="14">
        <dgm:presLayoutVars>
          <dgm:bulletEnabled val="1"/>
        </dgm:presLayoutVars>
      </dgm:prSet>
      <dgm:spPr/>
    </dgm:pt>
    <dgm:pt modelId="{50B871A9-0C00-8C4D-9894-24CDA2470E73}" type="pres">
      <dgm:prSet presAssocID="{6BF9A3CC-DD1A-B245-944F-6EE9AA1F6470}" presName="parTrans" presStyleLbl="bgSibTrans2D1" presStyleIdx="8" presStyleCnt="14"/>
      <dgm:spPr/>
    </dgm:pt>
    <dgm:pt modelId="{3F0306E5-3D17-464B-9DFD-A9B2F1F150AE}" type="pres">
      <dgm:prSet presAssocID="{3B2FD64F-79DA-3249-A472-F2E8113E7AF3}" presName="node" presStyleLbl="node1" presStyleIdx="8" presStyleCnt="14">
        <dgm:presLayoutVars>
          <dgm:bulletEnabled val="1"/>
        </dgm:presLayoutVars>
      </dgm:prSet>
      <dgm:spPr/>
    </dgm:pt>
    <dgm:pt modelId="{0F1E48AF-EF97-CF40-9C8B-17F26B8DCA0A}" type="pres">
      <dgm:prSet presAssocID="{AB9CA775-0BE6-CB49-A282-1B580E34120B}" presName="parTrans" presStyleLbl="bgSibTrans2D1" presStyleIdx="9" presStyleCnt="14"/>
      <dgm:spPr/>
    </dgm:pt>
    <dgm:pt modelId="{8FFAB782-B09D-AE41-B590-60607AE45534}" type="pres">
      <dgm:prSet presAssocID="{9756B305-B02B-754D-875C-E3B62F2F8581}" presName="node" presStyleLbl="node1" presStyleIdx="9" presStyleCnt="14">
        <dgm:presLayoutVars>
          <dgm:bulletEnabled val="1"/>
        </dgm:presLayoutVars>
      </dgm:prSet>
      <dgm:spPr/>
    </dgm:pt>
    <dgm:pt modelId="{366FDAC0-48B2-9A40-A246-FE1D27BE29B6}" type="pres">
      <dgm:prSet presAssocID="{B3E43C99-AE57-3641-BF19-0A6F7A3EBA79}" presName="parTrans" presStyleLbl="bgSibTrans2D1" presStyleIdx="10" presStyleCnt="14"/>
      <dgm:spPr/>
    </dgm:pt>
    <dgm:pt modelId="{3858383D-F86B-B946-A7FF-C88198F0EB58}" type="pres">
      <dgm:prSet presAssocID="{D9AB5C3C-6258-554B-92D7-14FDC7D8380D}" presName="node" presStyleLbl="node1" presStyleIdx="10" presStyleCnt="14">
        <dgm:presLayoutVars>
          <dgm:bulletEnabled val="1"/>
        </dgm:presLayoutVars>
      </dgm:prSet>
      <dgm:spPr/>
    </dgm:pt>
    <dgm:pt modelId="{BEAE99B1-2D33-944B-B3D8-056B0D7BC907}" type="pres">
      <dgm:prSet presAssocID="{01C860FF-7CA5-C84C-8545-CD787E6EDA7A}" presName="parTrans" presStyleLbl="bgSibTrans2D1" presStyleIdx="11" presStyleCnt="14"/>
      <dgm:spPr/>
    </dgm:pt>
    <dgm:pt modelId="{AEA2BD8B-C372-C841-A678-1FD7214EC04D}" type="pres">
      <dgm:prSet presAssocID="{791B9CC0-79FB-5941-B175-D831CA10CD85}" presName="node" presStyleLbl="node1" presStyleIdx="11" presStyleCnt="14">
        <dgm:presLayoutVars>
          <dgm:bulletEnabled val="1"/>
        </dgm:presLayoutVars>
      </dgm:prSet>
      <dgm:spPr/>
    </dgm:pt>
    <dgm:pt modelId="{E58BD469-4FD6-194E-9C64-4D87D2BD6496}" type="pres">
      <dgm:prSet presAssocID="{3FFE077D-5913-1F47-8122-87B7B8206D62}" presName="parTrans" presStyleLbl="bgSibTrans2D1" presStyleIdx="12" presStyleCnt="14"/>
      <dgm:spPr/>
    </dgm:pt>
    <dgm:pt modelId="{293DD1A9-6B47-8D41-BCA5-D1BB8D08CB75}" type="pres">
      <dgm:prSet presAssocID="{65A3496A-C39C-0644-AE76-150D3FF6EE44}" presName="node" presStyleLbl="node1" presStyleIdx="12" presStyleCnt="14">
        <dgm:presLayoutVars>
          <dgm:bulletEnabled val="1"/>
        </dgm:presLayoutVars>
      </dgm:prSet>
      <dgm:spPr/>
    </dgm:pt>
    <dgm:pt modelId="{984A0CEC-EE5A-BA47-A548-835784B17DBC}" type="pres">
      <dgm:prSet presAssocID="{9B4978FC-8637-D445-A652-955F3CA01F41}" presName="parTrans" presStyleLbl="bgSibTrans2D1" presStyleIdx="13" presStyleCnt="14"/>
      <dgm:spPr/>
    </dgm:pt>
    <dgm:pt modelId="{B34FE906-8B31-B448-9721-A0EB84B642BC}" type="pres">
      <dgm:prSet presAssocID="{BBCC4FF3-C88F-794B-813A-298F84395F4B}" presName="node" presStyleLbl="node1" presStyleIdx="13" presStyleCnt="14">
        <dgm:presLayoutVars>
          <dgm:bulletEnabled val="1"/>
        </dgm:presLayoutVars>
      </dgm:prSet>
      <dgm:spPr/>
    </dgm:pt>
  </dgm:ptLst>
  <dgm:cxnLst>
    <dgm:cxn modelId="{0198E300-A03D-3A4C-9975-AD1241554FDB}" type="presOf" srcId="{791B9CC0-79FB-5941-B175-D831CA10CD85}" destId="{AEA2BD8B-C372-C841-A678-1FD7214EC04D}" srcOrd="0" destOrd="0" presId="urn:microsoft.com/office/officeart/2005/8/layout/radial4"/>
    <dgm:cxn modelId="{17B9CB06-84D3-5A4D-BDE9-8C20E2B3F6CB}" srcId="{3474123A-628E-CC4C-9B27-B6488291C429}" destId="{791B9CC0-79FB-5941-B175-D831CA10CD85}" srcOrd="11" destOrd="0" parTransId="{01C860FF-7CA5-C84C-8545-CD787E6EDA7A}" sibTransId="{D379EBC3-7A18-6945-99A6-FAAFCAF41B86}"/>
    <dgm:cxn modelId="{FBD7610F-58F9-0041-B64C-457E06B86ED9}" type="presOf" srcId="{B817B4F2-37A3-8F4E-BC0F-725E3D2F7B79}" destId="{312B62B5-6410-624D-AF22-D8F72DC4DCB7}" srcOrd="0" destOrd="0" presId="urn:microsoft.com/office/officeart/2005/8/layout/radial4"/>
    <dgm:cxn modelId="{7674DC0F-5FBE-E04E-8250-20F802CEB3BB}" type="presOf" srcId="{337683F5-FC34-2145-B189-74C67F005BEA}" destId="{BA20BDA5-6B81-D247-8963-AD733D3BCA96}" srcOrd="0" destOrd="0" presId="urn:microsoft.com/office/officeart/2005/8/layout/radial4"/>
    <dgm:cxn modelId="{3BF0B713-6E31-814E-9302-9B79F3AD3DE4}" srcId="{3474123A-628E-CC4C-9B27-B6488291C429}" destId="{F5BA3AF1-01F8-FF49-95F5-90102E6EB8A6}" srcOrd="3" destOrd="0" parTransId="{269B5B95-8A70-7B4D-B262-C84ADD21F4D0}" sibTransId="{D990792A-6BC1-8249-B1B0-C37F07E6C9BE}"/>
    <dgm:cxn modelId="{FC801716-A1B6-6F42-B66B-8207A8159AE4}" type="presOf" srcId="{AB9CA775-0BE6-CB49-A282-1B580E34120B}" destId="{0F1E48AF-EF97-CF40-9C8B-17F26B8DCA0A}" srcOrd="0" destOrd="0" presId="urn:microsoft.com/office/officeart/2005/8/layout/radial4"/>
    <dgm:cxn modelId="{9EF44616-DECA-CD46-844F-D1F8CA4ADA84}" srcId="{3474123A-628E-CC4C-9B27-B6488291C429}" destId="{B6986E7D-39CF-1549-8A55-3F07DAE25935}" srcOrd="7" destOrd="0" parTransId="{A59FD4C5-B374-A44B-8509-3D3CC18A91A1}" sibTransId="{A2EC1F72-7AA1-044B-ADDB-D5F7DE82E4E2}"/>
    <dgm:cxn modelId="{A4AB7C1C-977A-154F-B8DE-C58CE240D4A9}" type="presOf" srcId="{3FFE077D-5913-1F47-8122-87B7B8206D62}" destId="{E58BD469-4FD6-194E-9C64-4D87D2BD6496}" srcOrd="0" destOrd="0" presId="urn:microsoft.com/office/officeart/2005/8/layout/radial4"/>
    <dgm:cxn modelId="{55819A20-10BA-D44B-ACD1-6082DA057997}" srcId="{3474123A-628E-CC4C-9B27-B6488291C429}" destId="{3B2FD64F-79DA-3249-A472-F2E8113E7AF3}" srcOrd="8" destOrd="0" parTransId="{6BF9A3CC-DD1A-B245-944F-6EE9AA1F6470}" sibTransId="{E74A2439-0228-0E45-95F1-C5B9CC2A95B1}"/>
    <dgm:cxn modelId="{5C0A5D23-9346-5A49-8680-858DEE711045}" type="presOf" srcId="{01C860FF-7CA5-C84C-8545-CD787E6EDA7A}" destId="{BEAE99B1-2D33-944B-B3D8-056B0D7BC907}" srcOrd="0" destOrd="0" presId="urn:microsoft.com/office/officeart/2005/8/layout/radial4"/>
    <dgm:cxn modelId="{744B1828-D2E6-3A49-8E21-F240EC9C980B}" type="presOf" srcId="{B3E43C99-AE57-3641-BF19-0A6F7A3EBA79}" destId="{366FDAC0-48B2-9A40-A246-FE1D27BE29B6}" srcOrd="0" destOrd="0" presId="urn:microsoft.com/office/officeart/2005/8/layout/radial4"/>
    <dgm:cxn modelId="{357E9431-3C2E-7045-8BEB-8497E59B2312}" type="presOf" srcId="{F72E5BC5-B411-4241-94CD-B938AB029F7A}" destId="{F3ADD495-0CCD-7140-95E7-0ACFB0B57E26}" srcOrd="0" destOrd="0" presId="urn:microsoft.com/office/officeart/2005/8/layout/radial4"/>
    <dgm:cxn modelId="{4DA89A32-1941-F943-8889-B3BB261C4256}" srcId="{3474123A-628E-CC4C-9B27-B6488291C429}" destId="{337683F5-FC34-2145-B189-74C67F005BEA}" srcOrd="0" destOrd="0" parTransId="{60AC83D2-3CE6-6F44-B7AC-26A621E072B3}" sibTransId="{19863132-3F06-6140-B192-9CB6BCD933F8}"/>
    <dgm:cxn modelId="{775EDF32-5A0E-0E44-A0E3-A120C6F2754F}" type="presOf" srcId="{B3C0B1CC-A30F-D64C-8E31-3CB603AFDDFA}" destId="{7179CAC8-5FA6-0949-A8DF-5662DF750CAD}" srcOrd="0" destOrd="0" presId="urn:microsoft.com/office/officeart/2005/8/layout/radial4"/>
    <dgm:cxn modelId="{8F31EE36-5E36-7646-B095-6DFF0A031B43}" type="presOf" srcId="{6BF9A3CC-DD1A-B245-944F-6EE9AA1F6470}" destId="{50B871A9-0C00-8C4D-9894-24CDA2470E73}" srcOrd="0" destOrd="0" presId="urn:microsoft.com/office/officeart/2005/8/layout/radial4"/>
    <dgm:cxn modelId="{A6852D46-02A1-7A4B-BF78-1530C05E2FA2}" type="presOf" srcId="{60AC83D2-3CE6-6F44-B7AC-26A621E072B3}" destId="{AFDF5EC7-7D63-5844-93C5-1271CCA2923C}" srcOrd="0" destOrd="0" presId="urn:microsoft.com/office/officeart/2005/8/layout/radial4"/>
    <dgm:cxn modelId="{66CDE147-D09E-6444-89D5-E180DAC8BE65}" srcId="{3474123A-628E-CC4C-9B27-B6488291C429}" destId="{6443D8ED-E965-FD49-940C-8EFDE91DBB3B}" srcOrd="1" destOrd="0" parTransId="{D2A8CCA9-A09C-C946-A446-34B71C599B74}" sibTransId="{53521F6E-627C-764C-8704-1C03288BB123}"/>
    <dgm:cxn modelId="{DC674458-46D6-8149-A6B5-415CA57A762C}" type="presOf" srcId="{65A3496A-C39C-0644-AE76-150D3FF6EE44}" destId="{293DD1A9-6B47-8D41-BCA5-D1BB8D08CB75}" srcOrd="0" destOrd="0" presId="urn:microsoft.com/office/officeart/2005/8/layout/radial4"/>
    <dgm:cxn modelId="{B193F460-FB1D-9D4D-821E-AADFB46BABFC}" type="presOf" srcId="{F5BA3AF1-01F8-FF49-95F5-90102E6EB8A6}" destId="{41ED5B59-A5F2-6449-ABB3-A67EE394B0B6}" srcOrd="0" destOrd="0" presId="urn:microsoft.com/office/officeart/2005/8/layout/radial4"/>
    <dgm:cxn modelId="{31077C64-DEE6-494C-B16B-975BBC440433}" type="presOf" srcId="{9756B305-B02B-754D-875C-E3B62F2F8581}" destId="{8FFAB782-B09D-AE41-B590-60607AE45534}" srcOrd="0" destOrd="0" presId="urn:microsoft.com/office/officeart/2005/8/layout/radial4"/>
    <dgm:cxn modelId="{64BD3366-98E6-2C4F-BEE0-6C9E38EECD9E}" srcId="{3474123A-628E-CC4C-9B27-B6488291C429}" destId="{D9AB5C3C-6258-554B-92D7-14FDC7D8380D}" srcOrd="10" destOrd="0" parTransId="{B3E43C99-AE57-3641-BF19-0A6F7A3EBA79}" sibTransId="{2F8D8A06-C1D0-EF4C-AF40-12D61C919ADD}"/>
    <dgm:cxn modelId="{602D8776-AEA8-5C4E-9CB8-A091230973EF}" type="presOf" srcId="{F4926D72-D1D2-9F4D-BA3A-810FEFFD38C4}" destId="{2D535A39-576A-3842-9074-1EC321D5520A}" srcOrd="0" destOrd="0" presId="urn:microsoft.com/office/officeart/2005/8/layout/radial4"/>
    <dgm:cxn modelId="{8736E47C-ED85-B346-9E9C-0234BC6DAE3C}" type="presOf" srcId="{58333C16-4F13-AF4C-AD46-3B13D29702C8}" destId="{21E8D5DF-ECA9-D34A-88B4-7133EFFBCA9F}" srcOrd="0" destOrd="0" presId="urn:microsoft.com/office/officeart/2005/8/layout/radial4"/>
    <dgm:cxn modelId="{8CEF7C92-9ED7-E041-A803-426CA4D8D8F5}" type="presOf" srcId="{B6986E7D-39CF-1549-8A55-3F07DAE25935}" destId="{80B0997D-EE52-E041-8B63-02B27379A488}" srcOrd="0" destOrd="0" presId="urn:microsoft.com/office/officeart/2005/8/layout/radial4"/>
    <dgm:cxn modelId="{93DBB296-90E9-5C42-B75B-CB39D2FCB621}" type="presOf" srcId="{6443D8ED-E965-FD49-940C-8EFDE91DBB3B}" destId="{148A5EDB-C820-3B41-ACD4-5781D8B11F0E}" srcOrd="0" destOrd="0" presId="urn:microsoft.com/office/officeart/2005/8/layout/radial4"/>
    <dgm:cxn modelId="{EDCB4C9B-F187-FC44-A994-19ECF8AFBB15}" type="presOf" srcId="{9B4978FC-8637-D445-A652-955F3CA01F41}" destId="{984A0CEC-EE5A-BA47-A548-835784B17DBC}" srcOrd="0" destOrd="0" presId="urn:microsoft.com/office/officeart/2005/8/layout/radial4"/>
    <dgm:cxn modelId="{5F791F9D-2CD6-DA41-81D3-744A5ABCE81B}" type="presOf" srcId="{269B5B95-8A70-7B4D-B262-C84ADD21F4D0}" destId="{7749710C-75A8-DB4B-8782-13353B810667}" srcOrd="0" destOrd="0" presId="urn:microsoft.com/office/officeart/2005/8/layout/radial4"/>
    <dgm:cxn modelId="{101822A1-8AF4-BF41-99D9-267EC1C7D27A}" srcId="{C78DA9D6-AE57-3543-9291-3DF59322D92B}" destId="{3474123A-628E-CC4C-9B27-B6488291C429}" srcOrd="0" destOrd="0" parTransId="{C869E0F8-CC1E-2442-B6EE-3EF594B0BD3E}" sibTransId="{2FC3ABCD-9E06-8047-9E60-BEE1A81DF398}"/>
    <dgm:cxn modelId="{46A1FAA1-B9D4-1641-AD9F-98D22B59E6AE}" type="presOf" srcId="{D084F98F-6009-C84E-9930-DC297D0EAC02}" destId="{98C9A4F0-BA99-CC44-BA96-DB4A05AC64B4}" srcOrd="0" destOrd="0" presId="urn:microsoft.com/office/officeart/2005/8/layout/radial4"/>
    <dgm:cxn modelId="{8580EAA2-06FE-FA4C-9136-B0BB97329E98}" type="presOf" srcId="{D2A8CCA9-A09C-C946-A446-34B71C599B74}" destId="{EA32075E-94C7-3548-B51A-42878CC96514}" srcOrd="0" destOrd="0" presId="urn:microsoft.com/office/officeart/2005/8/layout/radial4"/>
    <dgm:cxn modelId="{31D7BEAD-9998-304E-BDEE-2DD9226A424F}" type="presOf" srcId="{A59FD4C5-B374-A44B-8509-3D3CC18A91A1}" destId="{1027F8E7-6090-2B49-A55F-646C34571E86}" srcOrd="0" destOrd="0" presId="urn:microsoft.com/office/officeart/2005/8/layout/radial4"/>
    <dgm:cxn modelId="{9449C5B0-1E40-4F43-BECE-D5CC7CCD8AAB}" type="presOf" srcId="{3B2FD64F-79DA-3249-A472-F2E8113E7AF3}" destId="{3F0306E5-3D17-464B-9DFD-A9B2F1F150AE}" srcOrd="0" destOrd="0" presId="urn:microsoft.com/office/officeart/2005/8/layout/radial4"/>
    <dgm:cxn modelId="{39DE95B3-DA0E-7D48-9AB2-9F5C990E1716}" type="presOf" srcId="{C78DA9D6-AE57-3543-9291-3DF59322D92B}" destId="{BB9B3F95-5B04-2141-A3F8-8F6EF82D3E02}" srcOrd="0" destOrd="0" presId="urn:microsoft.com/office/officeart/2005/8/layout/radial4"/>
    <dgm:cxn modelId="{6885A4C2-7DD7-A646-BD44-2722137DDDB0}" srcId="{3474123A-628E-CC4C-9B27-B6488291C429}" destId="{B3C0B1CC-A30F-D64C-8E31-3CB603AFDDFA}" srcOrd="5" destOrd="0" parTransId="{FAAC881F-FE5E-D546-B6D9-221168FBC112}" sibTransId="{35DF8CFC-0F88-A048-B994-B271B2E96EA8}"/>
    <dgm:cxn modelId="{3D4120C9-8C70-BF41-886E-3BBDD5E9D9C8}" srcId="{3474123A-628E-CC4C-9B27-B6488291C429}" destId="{F3B17688-D2B1-DA43-86C0-0403FEF962BF}" srcOrd="4" destOrd="0" parTransId="{58333C16-4F13-AF4C-AD46-3B13D29702C8}" sibTransId="{9A7F9F6B-723A-5E41-B5FC-BAE0F5F7B0D7}"/>
    <dgm:cxn modelId="{062A55CD-E291-1F45-BE6F-510E6A2E197F}" type="presOf" srcId="{F3B17688-D2B1-DA43-86C0-0403FEF962BF}" destId="{64113B8F-92E8-A64B-AB09-050D7EDC3EB7}" srcOrd="0" destOrd="0" presId="urn:microsoft.com/office/officeart/2005/8/layout/radial4"/>
    <dgm:cxn modelId="{742FC2D4-24D7-CB4F-8E5A-73AB1F3F8B64}" srcId="{3474123A-628E-CC4C-9B27-B6488291C429}" destId="{F4926D72-D1D2-9F4D-BA3A-810FEFFD38C4}" srcOrd="2" destOrd="0" parTransId="{B817B4F2-37A3-8F4E-BC0F-725E3D2F7B79}" sibTransId="{903BE4A5-1D58-1B4A-9D00-6EDA23027B4D}"/>
    <dgm:cxn modelId="{05454ED7-6D06-8543-A533-094BA2BCD0F4}" srcId="{3474123A-628E-CC4C-9B27-B6488291C429}" destId="{65A3496A-C39C-0644-AE76-150D3FF6EE44}" srcOrd="12" destOrd="0" parTransId="{3FFE077D-5913-1F47-8122-87B7B8206D62}" sibTransId="{3F6B4F18-A795-6E41-9456-7D831584534B}"/>
    <dgm:cxn modelId="{BE67E7E2-5D3D-2142-B44B-8662E7B1209E}" srcId="{3474123A-628E-CC4C-9B27-B6488291C429}" destId="{9756B305-B02B-754D-875C-E3B62F2F8581}" srcOrd="9" destOrd="0" parTransId="{AB9CA775-0BE6-CB49-A282-1B580E34120B}" sibTransId="{324AA129-E1B0-2F47-8FB2-83899A1FE3EC}"/>
    <dgm:cxn modelId="{2DF26EE8-015C-3843-90F2-E8714598ED5D}" type="presOf" srcId="{3474123A-628E-CC4C-9B27-B6488291C429}" destId="{EEC5D40D-234A-D640-8289-2EB39D292C90}" srcOrd="0" destOrd="0" presId="urn:microsoft.com/office/officeart/2005/8/layout/radial4"/>
    <dgm:cxn modelId="{199471E9-94C4-254B-A51B-29752C7339CF}" type="presOf" srcId="{BBCC4FF3-C88F-794B-813A-298F84395F4B}" destId="{B34FE906-8B31-B448-9721-A0EB84B642BC}" srcOrd="0" destOrd="0" presId="urn:microsoft.com/office/officeart/2005/8/layout/radial4"/>
    <dgm:cxn modelId="{A7D281F6-3143-634B-9718-89C29273C492}" type="presOf" srcId="{FAAC881F-FE5E-D546-B6D9-221168FBC112}" destId="{13F278B8-20ED-CD44-BDCE-DE34410346F8}" srcOrd="0" destOrd="0" presId="urn:microsoft.com/office/officeart/2005/8/layout/radial4"/>
    <dgm:cxn modelId="{BBE228F9-0AD7-1A40-B352-EE13002C29F8}" type="presOf" srcId="{D9AB5C3C-6258-554B-92D7-14FDC7D8380D}" destId="{3858383D-F86B-B946-A7FF-C88198F0EB58}" srcOrd="0" destOrd="0" presId="urn:microsoft.com/office/officeart/2005/8/layout/radial4"/>
    <dgm:cxn modelId="{0BD1CCF9-FDE9-6745-B3FA-E332E26F0802}" srcId="{3474123A-628E-CC4C-9B27-B6488291C429}" destId="{F72E5BC5-B411-4241-94CD-B938AB029F7A}" srcOrd="6" destOrd="0" parTransId="{D084F98F-6009-C84E-9930-DC297D0EAC02}" sibTransId="{6349E62D-A4BB-C640-80CE-EDF7E704CDAA}"/>
    <dgm:cxn modelId="{1D9932FD-4C36-6D4B-8049-DB43DECDD2E1}" srcId="{3474123A-628E-CC4C-9B27-B6488291C429}" destId="{BBCC4FF3-C88F-794B-813A-298F84395F4B}" srcOrd="13" destOrd="0" parTransId="{9B4978FC-8637-D445-A652-955F3CA01F41}" sibTransId="{F5C27273-D4CB-A344-BDC9-2DD4E19B2FFE}"/>
    <dgm:cxn modelId="{97C3BE41-69B9-3641-87FF-2FA9CE155D5D}" type="presParOf" srcId="{BB9B3F95-5B04-2141-A3F8-8F6EF82D3E02}" destId="{EEC5D40D-234A-D640-8289-2EB39D292C90}" srcOrd="0" destOrd="0" presId="urn:microsoft.com/office/officeart/2005/8/layout/radial4"/>
    <dgm:cxn modelId="{192E27D2-62D8-1247-9B30-99A0287BBE05}" type="presParOf" srcId="{BB9B3F95-5B04-2141-A3F8-8F6EF82D3E02}" destId="{AFDF5EC7-7D63-5844-93C5-1271CCA2923C}" srcOrd="1" destOrd="0" presId="urn:microsoft.com/office/officeart/2005/8/layout/radial4"/>
    <dgm:cxn modelId="{0419705C-C918-C343-8B25-19BB97E13D05}" type="presParOf" srcId="{BB9B3F95-5B04-2141-A3F8-8F6EF82D3E02}" destId="{BA20BDA5-6B81-D247-8963-AD733D3BCA96}" srcOrd="2" destOrd="0" presId="urn:microsoft.com/office/officeart/2005/8/layout/radial4"/>
    <dgm:cxn modelId="{6D4BF135-5A54-B44D-A6E1-279BD8A53749}" type="presParOf" srcId="{BB9B3F95-5B04-2141-A3F8-8F6EF82D3E02}" destId="{EA32075E-94C7-3548-B51A-42878CC96514}" srcOrd="3" destOrd="0" presId="urn:microsoft.com/office/officeart/2005/8/layout/radial4"/>
    <dgm:cxn modelId="{6A9E6F25-A7AA-1143-AA83-23E95B108848}" type="presParOf" srcId="{BB9B3F95-5B04-2141-A3F8-8F6EF82D3E02}" destId="{148A5EDB-C820-3B41-ACD4-5781D8B11F0E}" srcOrd="4" destOrd="0" presId="urn:microsoft.com/office/officeart/2005/8/layout/radial4"/>
    <dgm:cxn modelId="{E5B32FCA-8A20-BE49-90EC-B1B06F961044}" type="presParOf" srcId="{BB9B3F95-5B04-2141-A3F8-8F6EF82D3E02}" destId="{312B62B5-6410-624D-AF22-D8F72DC4DCB7}" srcOrd="5" destOrd="0" presId="urn:microsoft.com/office/officeart/2005/8/layout/radial4"/>
    <dgm:cxn modelId="{12EAD9AA-2EBD-DD44-87D3-D1FFEDF7241D}" type="presParOf" srcId="{BB9B3F95-5B04-2141-A3F8-8F6EF82D3E02}" destId="{2D535A39-576A-3842-9074-1EC321D5520A}" srcOrd="6" destOrd="0" presId="urn:microsoft.com/office/officeart/2005/8/layout/radial4"/>
    <dgm:cxn modelId="{C53489FD-FD0E-BB4B-8A4F-B71512D733FA}" type="presParOf" srcId="{BB9B3F95-5B04-2141-A3F8-8F6EF82D3E02}" destId="{7749710C-75A8-DB4B-8782-13353B810667}" srcOrd="7" destOrd="0" presId="urn:microsoft.com/office/officeart/2005/8/layout/radial4"/>
    <dgm:cxn modelId="{4FFD2160-F4A5-3747-BB59-7771C1B6F7B9}" type="presParOf" srcId="{BB9B3F95-5B04-2141-A3F8-8F6EF82D3E02}" destId="{41ED5B59-A5F2-6449-ABB3-A67EE394B0B6}" srcOrd="8" destOrd="0" presId="urn:microsoft.com/office/officeart/2005/8/layout/radial4"/>
    <dgm:cxn modelId="{20A32251-09C0-1942-B299-DA0178C7CDE3}" type="presParOf" srcId="{BB9B3F95-5B04-2141-A3F8-8F6EF82D3E02}" destId="{21E8D5DF-ECA9-D34A-88B4-7133EFFBCA9F}" srcOrd="9" destOrd="0" presId="urn:microsoft.com/office/officeart/2005/8/layout/radial4"/>
    <dgm:cxn modelId="{74E5788D-E1AB-2546-8B08-9849705822D6}" type="presParOf" srcId="{BB9B3F95-5B04-2141-A3F8-8F6EF82D3E02}" destId="{64113B8F-92E8-A64B-AB09-050D7EDC3EB7}" srcOrd="10" destOrd="0" presId="urn:microsoft.com/office/officeart/2005/8/layout/radial4"/>
    <dgm:cxn modelId="{DCAAA632-5387-DF44-8246-88DFC4259A62}" type="presParOf" srcId="{BB9B3F95-5B04-2141-A3F8-8F6EF82D3E02}" destId="{13F278B8-20ED-CD44-BDCE-DE34410346F8}" srcOrd="11" destOrd="0" presId="urn:microsoft.com/office/officeart/2005/8/layout/radial4"/>
    <dgm:cxn modelId="{4A2FA1D5-9EF0-924A-9153-687E1E954CE8}" type="presParOf" srcId="{BB9B3F95-5B04-2141-A3F8-8F6EF82D3E02}" destId="{7179CAC8-5FA6-0949-A8DF-5662DF750CAD}" srcOrd="12" destOrd="0" presId="urn:microsoft.com/office/officeart/2005/8/layout/radial4"/>
    <dgm:cxn modelId="{2FA8BE3F-4A15-894A-A123-F4A8663A97F1}" type="presParOf" srcId="{BB9B3F95-5B04-2141-A3F8-8F6EF82D3E02}" destId="{98C9A4F0-BA99-CC44-BA96-DB4A05AC64B4}" srcOrd="13" destOrd="0" presId="urn:microsoft.com/office/officeart/2005/8/layout/radial4"/>
    <dgm:cxn modelId="{13798EB8-3734-5742-B21C-4DD530C140D0}" type="presParOf" srcId="{BB9B3F95-5B04-2141-A3F8-8F6EF82D3E02}" destId="{F3ADD495-0CCD-7140-95E7-0ACFB0B57E26}" srcOrd="14" destOrd="0" presId="urn:microsoft.com/office/officeart/2005/8/layout/radial4"/>
    <dgm:cxn modelId="{43C8F8E3-D949-0B4F-B6F2-76392E878A4C}" type="presParOf" srcId="{BB9B3F95-5B04-2141-A3F8-8F6EF82D3E02}" destId="{1027F8E7-6090-2B49-A55F-646C34571E86}" srcOrd="15" destOrd="0" presId="urn:microsoft.com/office/officeart/2005/8/layout/radial4"/>
    <dgm:cxn modelId="{FF0A9993-C39B-6249-AB41-5DD8E7BF178D}" type="presParOf" srcId="{BB9B3F95-5B04-2141-A3F8-8F6EF82D3E02}" destId="{80B0997D-EE52-E041-8B63-02B27379A488}" srcOrd="16" destOrd="0" presId="urn:microsoft.com/office/officeart/2005/8/layout/radial4"/>
    <dgm:cxn modelId="{CCB6E95A-8243-A241-B7CC-F7F69F678CFA}" type="presParOf" srcId="{BB9B3F95-5B04-2141-A3F8-8F6EF82D3E02}" destId="{50B871A9-0C00-8C4D-9894-24CDA2470E73}" srcOrd="17" destOrd="0" presId="urn:microsoft.com/office/officeart/2005/8/layout/radial4"/>
    <dgm:cxn modelId="{82FE971D-7639-284C-8DE1-35382808A80D}" type="presParOf" srcId="{BB9B3F95-5B04-2141-A3F8-8F6EF82D3E02}" destId="{3F0306E5-3D17-464B-9DFD-A9B2F1F150AE}" srcOrd="18" destOrd="0" presId="urn:microsoft.com/office/officeart/2005/8/layout/radial4"/>
    <dgm:cxn modelId="{DD98BA6D-A29F-CB44-B3ED-762C8595A245}" type="presParOf" srcId="{BB9B3F95-5B04-2141-A3F8-8F6EF82D3E02}" destId="{0F1E48AF-EF97-CF40-9C8B-17F26B8DCA0A}" srcOrd="19" destOrd="0" presId="urn:microsoft.com/office/officeart/2005/8/layout/radial4"/>
    <dgm:cxn modelId="{418DA188-1E63-5D44-881F-D0C1FB57D108}" type="presParOf" srcId="{BB9B3F95-5B04-2141-A3F8-8F6EF82D3E02}" destId="{8FFAB782-B09D-AE41-B590-60607AE45534}" srcOrd="20" destOrd="0" presId="urn:microsoft.com/office/officeart/2005/8/layout/radial4"/>
    <dgm:cxn modelId="{2B81F1F0-48C6-3845-8624-9E4945A50AAC}" type="presParOf" srcId="{BB9B3F95-5B04-2141-A3F8-8F6EF82D3E02}" destId="{366FDAC0-48B2-9A40-A246-FE1D27BE29B6}" srcOrd="21" destOrd="0" presId="urn:microsoft.com/office/officeart/2005/8/layout/radial4"/>
    <dgm:cxn modelId="{81B273EF-BE90-AB41-BCD6-028C5977C028}" type="presParOf" srcId="{BB9B3F95-5B04-2141-A3F8-8F6EF82D3E02}" destId="{3858383D-F86B-B946-A7FF-C88198F0EB58}" srcOrd="22" destOrd="0" presId="urn:microsoft.com/office/officeart/2005/8/layout/radial4"/>
    <dgm:cxn modelId="{7FE2E441-F7F7-8F41-8541-5E8F49B84041}" type="presParOf" srcId="{BB9B3F95-5B04-2141-A3F8-8F6EF82D3E02}" destId="{BEAE99B1-2D33-944B-B3D8-056B0D7BC907}" srcOrd="23" destOrd="0" presId="urn:microsoft.com/office/officeart/2005/8/layout/radial4"/>
    <dgm:cxn modelId="{41495559-CBAA-8048-A679-BF0181570974}" type="presParOf" srcId="{BB9B3F95-5B04-2141-A3F8-8F6EF82D3E02}" destId="{AEA2BD8B-C372-C841-A678-1FD7214EC04D}" srcOrd="24" destOrd="0" presId="urn:microsoft.com/office/officeart/2005/8/layout/radial4"/>
    <dgm:cxn modelId="{CBCC2016-B619-7143-BCFD-61395714A22F}" type="presParOf" srcId="{BB9B3F95-5B04-2141-A3F8-8F6EF82D3E02}" destId="{E58BD469-4FD6-194E-9C64-4D87D2BD6496}" srcOrd="25" destOrd="0" presId="urn:microsoft.com/office/officeart/2005/8/layout/radial4"/>
    <dgm:cxn modelId="{F42142F3-604F-B14A-8EB8-0EEC152F966C}" type="presParOf" srcId="{BB9B3F95-5B04-2141-A3F8-8F6EF82D3E02}" destId="{293DD1A9-6B47-8D41-BCA5-D1BB8D08CB75}" srcOrd="26" destOrd="0" presId="urn:microsoft.com/office/officeart/2005/8/layout/radial4"/>
    <dgm:cxn modelId="{A8F70F22-080A-EE41-AE34-412CEBD414BE}" type="presParOf" srcId="{BB9B3F95-5B04-2141-A3F8-8F6EF82D3E02}" destId="{984A0CEC-EE5A-BA47-A548-835784B17DBC}" srcOrd="27" destOrd="0" presId="urn:microsoft.com/office/officeart/2005/8/layout/radial4"/>
    <dgm:cxn modelId="{785C4D60-E00C-C641-B422-1D256803B294}" type="presParOf" srcId="{BB9B3F95-5B04-2141-A3F8-8F6EF82D3E02}" destId="{B34FE906-8B31-B448-9721-A0EB84B642BC}" srcOrd="2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34E5D-13E4-C74B-A56C-84DA14B1BF06}">
      <dsp:nvSpPr>
        <dsp:cNvPr id="0" name=""/>
        <dsp:cNvSpPr/>
      </dsp:nvSpPr>
      <dsp:spPr>
        <a:xfrm>
          <a:off x="2620791" y="648971"/>
          <a:ext cx="3381956" cy="3455449"/>
        </a:xfrm>
        <a:prstGeom prst="blockArc">
          <a:avLst>
            <a:gd name="adj1" fmla="val 9230266"/>
            <a:gd name="adj2" fmla="val 1721535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C4F20-09B6-F44C-8091-A775531D7D10}">
      <dsp:nvSpPr>
        <dsp:cNvPr id="0" name=""/>
        <dsp:cNvSpPr/>
      </dsp:nvSpPr>
      <dsp:spPr>
        <a:xfrm>
          <a:off x="2664781" y="1437676"/>
          <a:ext cx="4224053" cy="3494981"/>
        </a:xfrm>
        <a:prstGeom prst="blockArc">
          <a:avLst>
            <a:gd name="adj1" fmla="val 33749"/>
            <a:gd name="adj2" fmla="val 10833749"/>
            <a:gd name="adj3" fmla="val 40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31D8-B4A7-7249-B9C7-994BD20DC971}">
      <dsp:nvSpPr>
        <dsp:cNvPr id="0" name=""/>
        <dsp:cNvSpPr/>
      </dsp:nvSpPr>
      <dsp:spPr>
        <a:xfrm>
          <a:off x="3551962" y="699985"/>
          <a:ext cx="3391948" cy="3410138"/>
        </a:xfrm>
        <a:prstGeom prst="blockArc">
          <a:avLst>
            <a:gd name="adj1" fmla="val 15392855"/>
            <a:gd name="adj2" fmla="val 159608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2830-550E-6248-8121-36A27DC58397}">
      <dsp:nvSpPr>
        <dsp:cNvPr id="0" name=""/>
        <dsp:cNvSpPr/>
      </dsp:nvSpPr>
      <dsp:spPr>
        <a:xfrm>
          <a:off x="3843505" y="1686631"/>
          <a:ext cx="1910797" cy="1913376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</a:t>
          </a:r>
        </a:p>
      </dsp:txBody>
      <dsp:txXfrm>
        <a:off x="4123335" y="1966838"/>
        <a:ext cx="1351137" cy="1352962"/>
      </dsp:txXfrm>
    </dsp:sp>
    <dsp:sp modelId="{D15D894C-4E08-5043-B68F-B27123374747}">
      <dsp:nvSpPr>
        <dsp:cNvPr id="0" name=""/>
        <dsp:cNvSpPr/>
      </dsp:nvSpPr>
      <dsp:spPr>
        <a:xfrm>
          <a:off x="4129300" y="-23629"/>
          <a:ext cx="1405570" cy="1380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Adoption</a:t>
          </a:r>
        </a:p>
      </dsp:txBody>
      <dsp:txXfrm>
        <a:off x="4335141" y="178521"/>
        <a:ext cx="993888" cy="976066"/>
      </dsp:txXfrm>
    </dsp:sp>
    <dsp:sp modelId="{12133620-F872-9947-AD86-E27C498EF20B}">
      <dsp:nvSpPr>
        <dsp:cNvPr id="0" name=""/>
        <dsp:cNvSpPr/>
      </dsp:nvSpPr>
      <dsp:spPr>
        <a:xfrm>
          <a:off x="6179141" y="2540003"/>
          <a:ext cx="1334230" cy="1330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Marriage</a:t>
          </a:r>
        </a:p>
      </dsp:txBody>
      <dsp:txXfrm>
        <a:off x="6374534" y="2734918"/>
        <a:ext cx="943444" cy="941132"/>
      </dsp:txXfrm>
    </dsp:sp>
    <dsp:sp modelId="{2045BC68-04CE-6641-BAE3-CF5C8F81716C}">
      <dsp:nvSpPr>
        <dsp:cNvPr id="0" name=""/>
        <dsp:cNvSpPr/>
      </dsp:nvSpPr>
      <dsp:spPr>
        <a:xfrm>
          <a:off x="2045223" y="2479056"/>
          <a:ext cx="1324271" cy="137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Birth</a:t>
          </a:r>
        </a:p>
      </dsp:txBody>
      <dsp:txXfrm>
        <a:off x="2239158" y="2679920"/>
        <a:ext cx="936401" cy="96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5D40D-234A-D640-8289-2EB39D292C90}">
      <dsp:nvSpPr>
        <dsp:cNvPr id="0" name=""/>
        <dsp:cNvSpPr/>
      </dsp:nvSpPr>
      <dsp:spPr>
        <a:xfrm>
          <a:off x="2975292" y="2950868"/>
          <a:ext cx="2177414" cy="2177414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Citizenship</a:t>
          </a:r>
        </a:p>
      </dsp:txBody>
      <dsp:txXfrm>
        <a:off x="3294167" y="3269743"/>
        <a:ext cx="1539664" cy="1539664"/>
      </dsp:txXfrm>
    </dsp:sp>
    <dsp:sp modelId="{AFDF5EC7-7D63-5844-93C5-1271CCA2923C}">
      <dsp:nvSpPr>
        <dsp:cNvPr id="0" name=""/>
        <dsp:cNvSpPr/>
      </dsp:nvSpPr>
      <dsp:spPr>
        <a:xfrm rot="10800000">
          <a:off x="762916" y="3729294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0BDA5-6B81-D247-8963-AD733D3BCA96}">
      <dsp:nvSpPr>
        <dsp:cNvPr id="0" name=""/>
        <dsp:cNvSpPr/>
      </dsp:nvSpPr>
      <dsp:spPr>
        <a:xfrm>
          <a:off x="821" y="3429900"/>
          <a:ext cx="1524190" cy="1219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Born with status</a:t>
          </a:r>
        </a:p>
      </dsp:txBody>
      <dsp:txXfrm>
        <a:off x="36535" y="3465614"/>
        <a:ext cx="1452762" cy="1147924"/>
      </dsp:txXfrm>
    </dsp:sp>
    <dsp:sp modelId="{EA32075E-94C7-3548-B51A-42878CC96514}">
      <dsp:nvSpPr>
        <dsp:cNvPr id="0" name=""/>
        <dsp:cNvSpPr/>
      </dsp:nvSpPr>
      <dsp:spPr>
        <a:xfrm rot="12960000">
          <a:off x="1193723" y="2403406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5EDB-C820-3B41-ACD4-5781D8B11F0E}">
      <dsp:nvSpPr>
        <dsp:cNvPr id="0" name=""/>
        <dsp:cNvSpPr/>
      </dsp:nvSpPr>
      <dsp:spPr>
        <a:xfrm>
          <a:off x="631271" y="1489571"/>
          <a:ext cx="1524190" cy="1219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Fought for status</a:t>
          </a:r>
        </a:p>
      </dsp:txBody>
      <dsp:txXfrm>
        <a:off x="666985" y="1525285"/>
        <a:ext cx="1452762" cy="1147924"/>
      </dsp:txXfrm>
    </dsp:sp>
    <dsp:sp modelId="{312B62B5-6410-624D-AF22-D8F72DC4DCB7}">
      <dsp:nvSpPr>
        <dsp:cNvPr id="0" name=""/>
        <dsp:cNvSpPr/>
      </dsp:nvSpPr>
      <dsp:spPr>
        <a:xfrm rot="15120000">
          <a:off x="2321591" y="1583962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35A39-576A-3842-9074-1EC321D5520A}">
      <dsp:nvSpPr>
        <dsp:cNvPr id="0" name=""/>
        <dsp:cNvSpPr/>
      </dsp:nvSpPr>
      <dsp:spPr>
        <a:xfrm>
          <a:off x="2281813" y="290383"/>
          <a:ext cx="1524190" cy="1219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Women</a:t>
          </a:r>
        </a:p>
      </dsp:txBody>
      <dsp:txXfrm>
        <a:off x="2317527" y="326097"/>
        <a:ext cx="1452762" cy="1147924"/>
      </dsp:txXfrm>
    </dsp:sp>
    <dsp:sp modelId="{7749710C-75A8-DB4B-8782-13353B810667}">
      <dsp:nvSpPr>
        <dsp:cNvPr id="0" name=""/>
        <dsp:cNvSpPr/>
      </dsp:nvSpPr>
      <dsp:spPr>
        <a:xfrm rot="17280000">
          <a:off x="3715713" y="1583962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D5B59-A5F2-6449-ABB3-A67EE394B0B6}">
      <dsp:nvSpPr>
        <dsp:cNvPr id="0" name=""/>
        <dsp:cNvSpPr/>
      </dsp:nvSpPr>
      <dsp:spPr>
        <a:xfrm>
          <a:off x="4321995" y="290383"/>
          <a:ext cx="1524190" cy="1219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Men</a:t>
          </a:r>
        </a:p>
      </dsp:txBody>
      <dsp:txXfrm>
        <a:off x="4357709" y="326097"/>
        <a:ext cx="1452762" cy="1147924"/>
      </dsp:txXfrm>
    </dsp:sp>
    <dsp:sp modelId="{21E8D5DF-ECA9-D34A-88B4-7133EFFBCA9F}">
      <dsp:nvSpPr>
        <dsp:cNvPr id="0" name=""/>
        <dsp:cNvSpPr/>
      </dsp:nvSpPr>
      <dsp:spPr>
        <a:xfrm rot="19440000">
          <a:off x="4843580" y="2403406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13B8F-92E8-A64B-AB09-050D7EDC3EB7}">
      <dsp:nvSpPr>
        <dsp:cNvPr id="0" name=""/>
        <dsp:cNvSpPr/>
      </dsp:nvSpPr>
      <dsp:spPr>
        <a:xfrm>
          <a:off x="5972537" y="1489571"/>
          <a:ext cx="1524190" cy="1219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Children</a:t>
          </a:r>
        </a:p>
      </dsp:txBody>
      <dsp:txXfrm>
        <a:off x="6008251" y="1525285"/>
        <a:ext cx="1452762" cy="1147924"/>
      </dsp:txXfrm>
    </dsp:sp>
    <dsp:sp modelId="{13F278B8-20ED-CD44-BDCE-DE34410346F8}">
      <dsp:nvSpPr>
        <dsp:cNvPr id="0" name=""/>
        <dsp:cNvSpPr/>
      </dsp:nvSpPr>
      <dsp:spPr>
        <a:xfrm>
          <a:off x="5274388" y="3729294"/>
          <a:ext cx="2090695" cy="6205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9CAC8-5FA6-0949-A8DF-5662DF750CAD}">
      <dsp:nvSpPr>
        <dsp:cNvPr id="0" name=""/>
        <dsp:cNvSpPr/>
      </dsp:nvSpPr>
      <dsp:spPr>
        <a:xfrm>
          <a:off x="6602988" y="3429900"/>
          <a:ext cx="1524190" cy="1219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Elders</a:t>
          </a:r>
        </a:p>
      </dsp:txBody>
      <dsp:txXfrm>
        <a:off x="6638702" y="3465614"/>
        <a:ext cx="1452762" cy="114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5D40D-234A-D640-8289-2EB39D292C90}">
      <dsp:nvSpPr>
        <dsp:cNvPr id="0" name=""/>
        <dsp:cNvSpPr/>
      </dsp:nvSpPr>
      <dsp:spPr>
        <a:xfrm>
          <a:off x="3574295" y="3956458"/>
          <a:ext cx="979408" cy="979408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Citizenship</a:t>
          </a:r>
        </a:p>
      </dsp:txBody>
      <dsp:txXfrm>
        <a:off x="3717726" y="4099889"/>
        <a:ext cx="692546" cy="692546"/>
      </dsp:txXfrm>
    </dsp:sp>
    <dsp:sp modelId="{AFDF5EC7-7D63-5844-93C5-1271CCA2923C}">
      <dsp:nvSpPr>
        <dsp:cNvPr id="0" name=""/>
        <dsp:cNvSpPr/>
      </dsp:nvSpPr>
      <dsp:spPr>
        <a:xfrm rot="10800000">
          <a:off x="347777" y="430659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0BDA5-6B81-D247-8963-AD733D3BCA96}">
      <dsp:nvSpPr>
        <dsp:cNvPr id="0" name=""/>
        <dsp:cNvSpPr/>
      </dsp:nvSpPr>
      <dsp:spPr>
        <a:xfrm>
          <a:off x="4984" y="417192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Born with status</a:t>
          </a:r>
        </a:p>
      </dsp:txBody>
      <dsp:txXfrm>
        <a:off x="21048" y="4187991"/>
        <a:ext cx="653457" cy="516340"/>
      </dsp:txXfrm>
    </dsp:sp>
    <dsp:sp modelId="{EA32075E-94C7-3548-B51A-42878CC96514}">
      <dsp:nvSpPr>
        <dsp:cNvPr id="0" name=""/>
        <dsp:cNvSpPr/>
      </dsp:nvSpPr>
      <dsp:spPr>
        <a:xfrm rot="11630769">
          <a:off x="411464" y="3782090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5EDB-C820-3B41-ACD4-5781D8B11F0E}">
      <dsp:nvSpPr>
        <dsp:cNvPr id="0" name=""/>
        <dsp:cNvSpPr/>
      </dsp:nvSpPr>
      <dsp:spPr>
        <a:xfrm>
          <a:off x="112971" y="328257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Fought for status</a:t>
          </a:r>
        </a:p>
      </dsp:txBody>
      <dsp:txXfrm>
        <a:off x="129035" y="3298641"/>
        <a:ext cx="653457" cy="516340"/>
      </dsp:txXfrm>
    </dsp:sp>
    <dsp:sp modelId="{312B62B5-6410-624D-AF22-D8F72DC4DCB7}">
      <dsp:nvSpPr>
        <dsp:cNvPr id="0" name=""/>
        <dsp:cNvSpPr/>
      </dsp:nvSpPr>
      <dsp:spPr>
        <a:xfrm rot="12461538">
          <a:off x="598822" y="328806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35A39-576A-3842-9074-1EC321D5520A}">
      <dsp:nvSpPr>
        <dsp:cNvPr id="0" name=""/>
        <dsp:cNvSpPr/>
      </dsp:nvSpPr>
      <dsp:spPr>
        <a:xfrm>
          <a:off x="430655" y="2444913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Women</a:t>
          </a:r>
        </a:p>
      </dsp:txBody>
      <dsp:txXfrm>
        <a:off x="446719" y="2460977"/>
        <a:ext cx="653457" cy="516340"/>
      </dsp:txXfrm>
    </dsp:sp>
    <dsp:sp modelId="{7749710C-75A8-DB4B-8782-13353B810667}">
      <dsp:nvSpPr>
        <dsp:cNvPr id="0" name=""/>
        <dsp:cNvSpPr/>
      </dsp:nvSpPr>
      <dsp:spPr>
        <a:xfrm rot="13292308">
          <a:off x="898964" y="2853235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D5B59-A5F2-6449-ABB3-A67EE394B0B6}">
      <dsp:nvSpPr>
        <dsp:cNvPr id="0" name=""/>
        <dsp:cNvSpPr/>
      </dsp:nvSpPr>
      <dsp:spPr>
        <a:xfrm>
          <a:off x="939574" y="170761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Men</a:t>
          </a:r>
        </a:p>
      </dsp:txBody>
      <dsp:txXfrm>
        <a:off x="955638" y="1723680"/>
        <a:ext cx="653457" cy="516340"/>
      </dsp:txXfrm>
    </dsp:sp>
    <dsp:sp modelId="{21E8D5DF-ECA9-D34A-88B4-7133EFFBCA9F}">
      <dsp:nvSpPr>
        <dsp:cNvPr id="0" name=""/>
        <dsp:cNvSpPr/>
      </dsp:nvSpPr>
      <dsp:spPr>
        <a:xfrm rot="14123077">
          <a:off x="1294446" y="250286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13B8F-92E8-A64B-AB09-050D7EDC3EB7}">
      <dsp:nvSpPr>
        <dsp:cNvPr id="0" name=""/>
        <dsp:cNvSpPr/>
      </dsp:nvSpPr>
      <dsp:spPr>
        <a:xfrm>
          <a:off x="1610152" y="111353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Children</a:t>
          </a:r>
        </a:p>
      </dsp:txBody>
      <dsp:txXfrm>
        <a:off x="1626216" y="1129600"/>
        <a:ext cx="653457" cy="516340"/>
      </dsp:txXfrm>
    </dsp:sp>
    <dsp:sp modelId="{13F278B8-20ED-CD44-BDCE-DE34410346F8}">
      <dsp:nvSpPr>
        <dsp:cNvPr id="0" name=""/>
        <dsp:cNvSpPr/>
      </dsp:nvSpPr>
      <dsp:spPr>
        <a:xfrm rot="14953846">
          <a:off x="1762285" y="225732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9CAC8-5FA6-0949-A8DF-5662DF750CAD}">
      <dsp:nvSpPr>
        <dsp:cNvPr id="0" name=""/>
        <dsp:cNvSpPr/>
      </dsp:nvSpPr>
      <dsp:spPr>
        <a:xfrm>
          <a:off x="2403416" y="697199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Elders</a:t>
          </a:r>
        </a:p>
      </dsp:txBody>
      <dsp:txXfrm>
        <a:off x="2419480" y="713263"/>
        <a:ext cx="653457" cy="516340"/>
      </dsp:txXfrm>
    </dsp:sp>
    <dsp:sp modelId="{98C9A4F0-BA99-CC44-BA96-DB4A05AC64B4}">
      <dsp:nvSpPr>
        <dsp:cNvPr id="0" name=""/>
        <dsp:cNvSpPr/>
      </dsp:nvSpPr>
      <dsp:spPr>
        <a:xfrm rot="15784615">
          <a:off x="2275290" y="2130883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DD495-0CCD-7140-95E7-0ACFB0B57E26}">
      <dsp:nvSpPr>
        <dsp:cNvPr id="0" name=""/>
        <dsp:cNvSpPr/>
      </dsp:nvSpPr>
      <dsp:spPr>
        <a:xfrm>
          <a:off x="3273266" y="482800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Knowledge of marriage</a:t>
          </a:r>
        </a:p>
      </dsp:txBody>
      <dsp:txXfrm>
        <a:off x="3289330" y="498864"/>
        <a:ext cx="653457" cy="516340"/>
      </dsp:txXfrm>
    </dsp:sp>
    <dsp:sp modelId="{1027F8E7-6090-2B49-A55F-646C34571E86}">
      <dsp:nvSpPr>
        <dsp:cNvPr id="0" name=""/>
        <dsp:cNvSpPr/>
      </dsp:nvSpPr>
      <dsp:spPr>
        <a:xfrm rot="16615385">
          <a:off x="2803649" y="2130883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0997D-EE52-E041-8B63-02B27379A488}">
      <dsp:nvSpPr>
        <dsp:cNvPr id="0" name=""/>
        <dsp:cNvSpPr/>
      </dsp:nvSpPr>
      <dsp:spPr>
        <a:xfrm>
          <a:off x="4169148" y="482800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Knowledge of adoption</a:t>
          </a:r>
        </a:p>
      </dsp:txBody>
      <dsp:txXfrm>
        <a:off x="4185212" y="498864"/>
        <a:ext cx="653457" cy="516340"/>
      </dsp:txXfrm>
    </dsp:sp>
    <dsp:sp modelId="{50B871A9-0C00-8C4D-9894-24CDA2470E73}">
      <dsp:nvSpPr>
        <dsp:cNvPr id="0" name=""/>
        <dsp:cNvSpPr/>
      </dsp:nvSpPr>
      <dsp:spPr>
        <a:xfrm rot="17446154">
          <a:off x="3316654" y="225732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306E5-3D17-464B-9DFD-A9B2F1F150AE}">
      <dsp:nvSpPr>
        <dsp:cNvPr id="0" name=""/>
        <dsp:cNvSpPr/>
      </dsp:nvSpPr>
      <dsp:spPr>
        <a:xfrm>
          <a:off x="5038997" y="697199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Birthing protocols</a:t>
          </a:r>
        </a:p>
      </dsp:txBody>
      <dsp:txXfrm>
        <a:off x="5055061" y="713263"/>
        <a:ext cx="653457" cy="516340"/>
      </dsp:txXfrm>
    </dsp:sp>
    <dsp:sp modelId="{0F1E48AF-EF97-CF40-9C8B-17F26B8DCA0A}">
      <dsp:nvSpPr>
        <dsp:cNvPr id="0" name=""/>
        <dsp:cNvSpPr/>
      </dsp:nvSpPr>
      <dsp:spPr>
        <a:xfrm rot="18276923">
          <a:off x="3784493" y="250286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AB782-B09D-AE41-B590-60607AE45534}">
      <dsp:nvSpPr>
        <dsp:cNvPr id="0" name=""/>
        <dsp:cNvSpPr/>
      </dsp:nvSpPr>
      <dsp:spPr>
        <a:xfrm>
          <a:off x="5832262" y="111353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Two spirit</a:t>
          </a:r>
        </a:p>
      </dsp:txBody>
      <dsp:txXfrm>
        <a:off x="5848326" y="1129600"/>
        <a:ext cx="653457" cy="516340"/>
      </dsp:txXfrm>
    </dsp:sp>
    <dsp:sp modelId="{366FDAC0-48B2-9A40-A246-FE1D27BE29B6}">
      <dsp:nvSpPr>
        <dsp:cNvPr id="0" name=""/>
        <dsp:cNvSpPr/>
      </dsp:nvSpPr>
      <dsp:spPr>
        <a:xfrm rot="19107692">
          <a:off x="4179975" y="2853235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8383D-F86B-B946-A7FF-C88198F0EB58}">
      <dsp:nvSpPr>
        <dsp:cNvPr id="0" name=""/>
        <dsp:cNvSpPr/>
      </dsp:nvSpPr>
      <dsp:spPr>
        <a:xfrm>
          <a:off x="6502839" y="170761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Parents of children w/o status</a:t>
          </a:r>
        </a:p>
      </dsp:txBody>
      <dsp:txXfrm>
        <a:off x="6518903" y="1723680"/>
        <a:ext cx="653457" cy="516340"/>
      </dsp:txXfrm>
    </dsp:sp>
    <dsp:sp modelId="{BEAE99B1-2D33-944B-B3D8-056B0D7BC907}">
      <dsp:nvSpPr>
        <dsp:cNvPr id="0" name=""/>
        <dsp:cNvSpPr/>
      </dsp:nvSpPr>
      <dsp:spPr>
        <a:xfrm rot="19938462">
          <a:off x="4480117" y="328806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2BD8B-C372-C841-A678-1FD7214EC04D}">
      <dsp:nvSpPr>
        <dsp:cNvPr id="0" name=""/>
        <dsp:cNvSpPr/>
      </dsp:nvSpPr>
      <dsp:spPr>
        <a:xfrm>
          <a:off x="7011758" y="2444913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Transferees</a:t>
          </a:r>
        </a:p>
      </dsp:txBody>
      <dsp:txXfrm>
        <a:off x="7027822" y="2460977"/>
        <a:ext cx="653457" cy="516340"/>
      </dsp:txXfrm>
    </dsp:sp>
    <dsp:sp modelId="{E58BD469-4FD6-194E-9C64-4D87D2BD6496}">
      <dsp:nvSpPr>
        <dsp:cNvPr id="0" name=""/>
        <dsp:cNvSpPr/>
      </dsp:nvSpPr>
      <dsp:spPr>
        <a:xfrm rot="20769231">
          <a:off x="4667475" y="3782090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DD1A9-6B47-8D41-BCA5-D1BB8D08CB75}">
      <dsp:nvSpPr>
        <dsp:cNvPr id="0" name=""/>
        <dsp:cNvSpPr/>
      </dsp:nvSpPr>
      <dsp:spPr>
        <a:xfrm>
          <a:off x="7329442" y="328257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Different nations</a:t>
          </a:r>
        </a:p>
      </dsp:txBody>
      <dsp:txXfrm>
        <a:off x="7345506" y="3298641"/>
        <a:ext cx="653457" cy="516340"/>
      </dsp:txXfrm>
    </dsp:sp>
    <dsp:sp modelId="{984A0CEC-EE5A-BA47-A548-835784B17DBC}">
      <dsp:nvSpPr>
        <dsp:cNvPr id="0" name=""/>
        <dsp:cNvSpPr/>
      </dsp:nvSpPr>
      <dsp:spPr>
        <a:xfrm>
          <a:off x="4731162" y="430659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FE906-8B31-B448-9721-A0EB84B642BC}">
      <dsp:nvSpPr>
        <dsp:cNvPr id="0" name=""/>
        <dsp:cNvSpPr/>
      </dsp:nvSpPr>
      <dsp:spPr>
        <a:xfrm>
          <a:off x="7437429" y="417192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Racialized Nish (black, </a:t>
          </a:r>
          <a:r>
            <a:rPr lang="en-US" sz="800" kern="1200" dirty="0" err="1"/>
            <a:t>asian</a:t>
          </a:r>
          <a:r>
            <a:rPr lang="en-US" sz="800" kern="1200" dirty="0"/>
            <a:t>)</a:t>
          </a:r>
        </a:p>
      </dsp:txBody>
      <dsp:txXfrm>
        <a:off x="7453493" y="4187991"/>
        <a:ext cx="653457" cy="516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5D40D-234A-D640-8289-2EB39D292C90}">
      <dsp:nvSpPr>
        <dsp:cNvPr id="0" name=""/>
        <dsp:cNvSpPr/>
      </dsp:nvSpPr>
      <dsp:spPr>
        <a:xfrm>
          <a:off x="3574295" y="3956458"/>
          <a:ext cx="979408" cy="979408"/>
        </a:xfrm>
        <a:prstGeom prst="ellips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Citizenship</a:t>
          </a:r>
        </a:p>
      </dsp:txBody>
      <dsp:txXfrm>
        <a:off x="3717726" y="4099889"/>
        <a:ext cx="692546" cy="692546"/>
      </dsp:txXfrm>
    </dsp:sp>
    <dsp:sp modelId="{AFDF5EC7-7D63-5844-93C5-1271CCA2923C}">
      <dsp:nvSpPr>
        <dsp:cNvPr id="0" name=""/>
        <dsp:cNvSpPr/>
      </dsp:nvSpPr>
      <dsp:spPr>
        <a:xfrm rot="10800000">
          <a:off x="347777" y="430659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0BDA5-6B81-D247-8963-AD733D3BCA96}">
      <dsp:nvSpPr>
        <dsp:cNvPr id="0" name=""/>
        <dsp:cNvSpPr/>
      </dsp:nvSpPr>
      <dsp:spPr>
        <a:xfrm>
          <a:off x="4984" y="417192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Born with status</a:t>
          </a:r>
        </a:p>
      </dsp:txBody>
      <dsp:txXfrm>
        <a:off x="21048" y="4187991"/>
        <a:ext cx="653457" cy="516340"/>
      </dsp:txXfrm>
    </dsp:sp>
    <dsp:sp modelId="{EA32075E-94C7-3548-B51A-42878CC96514}">
      <dsp:nvSpPr>
        <dsp:cNvPr id="0" name=""/>
        <dsp:cNvSpPr/>
      </dsp:nvSpPr>
      <dsp:spPr>
        <a:xfrm rot="11630769">
          <a:off x="411464" y="3782090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5EDB-C820-3B41-ACD4-5781D8B11F0E}">
      <dsp:nvSpPr>
        <dsp:cNvPr id="0" name=""/>
        <dsp:cNvSpPr/>
      </dsp:nvSpPr>
      <dsp:spPr>
        <a:xfrm>
          <a:off x="112971" y="328257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Fought for status</a:t>
          </a:r>
        </a:p>
      </dsp:txBody>
      <dsp:txXfrm>
        <a:off x="129035" y="3298641"/>
        <a:ext cx="653457" cy="516340"/>
      </dsp:txXfrm>
    </dsp:sp>
    <dsp:sp modelId="{312B62B5-6410-624D-AF22-D8F72DC4DCB7}">
      <dsp:nvSpPr>
        <dsp:cNvPr id="0" name=""/>
        <dsp:cNvSpPr/>
      </dsp:nvSpPr>
      <dsp:spPr>
        <a:xfrm rot="12461538">
          <a:off x="598822" y="328806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35A39-576A-3842-9074-1EC321D5520A}">
      <dsp:nvSpPr>
        <dsp:cNvPr id="0" name=""/>
        <dsp:cNvSpPr/>
      </dsp:nvSpPr>
      <dsp:spPr>
        <a:xfrm>
          <a:off x="430655" y="2444913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Women</a:t>
          </a:r>
        </a:p>
      </dsp:txBody>
      <dsp:txXfrm>
        <a:off x="446719" y="2460977"/>
        <a:ext cx="653457" cy="516340"/>
      </dsp:txXfrm>
    </dsp:sp>
    <dsp:sp modelId="{7749710C-75A8-DB4B-8782-13353B810667}">
      <dsp:nvSpPr>
        <dsp:cNvPr id="0" name=""/>
        <dsp:cNvSpPr/>
      </dsp:nvSpPr>
      <dsp:spPr>
        <a:xfrm rot="13292308">
          <a:off x="898964" y="2853235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D5B59-A5F2-6449-ABB3-A67EE394B0B6}">
      <dsp:nvSpPr>
        <dsp:cNvPr id="0" name=""/>
        <dsp:cNvSpPr/>
      </dsp:nvSpPr>
      <dsp:spPr>
        <a:xfrm>
          <a:off x="939574" y="170761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Men</a:t>
          </a:r>
        </a:p>
      </dsp:txBody>
      <dsp:txXfrm>
        <a:off x="955638" y="1723680"/>
        <a:ext cx="653457" cy="516340"/>
      </dsp:txXfrm>
    </dsp:sp>
    <dsp:sp modelId="{21E8D5DF-ECA9-D34A-88B4-7133EFFBCA9F}">
      <dsp:nvSpPr>
        <dsp:cNvPr id="0" name=""/>
        <dsp:cNvSpPr/>
      </dsp:nvSpPr>
      <dsp:spPr>
        <a:xfrm rot="14123077">
          <a:off x="1294446" y="250286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13B8F-92E8-A64B-AB09-050D7EDC3EB7}">
      <dsp:nvSpPr>
        <dsp:cNvPr id="0" name=""/>
        <dsp:cNvSpPr/>
      </dsp:nvSpPr>
      <dsp:spPr>
        <a:xfrm>
          <a:off x="1610152" y="111353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Children</a:t>
          </a:r>
        </a:p>
      </dsp:txBody>
      <dsp:txXfrm>
        <a:off x="1626216" y="1129600"/>
        <a:ext cx="653457" cy="516340"/>
      </dsp:txXfrm>
    </dsp:sp>
    <dsp:sp modelId="{13F278B8-20ED-CD44-BDCE-DE34410346F8}">
      <dsp:nvSpPr>
        <dsp:cNvPr id="0" name=""/>
        <dsp:cNvSpPr/>
      </dsp:nvSpPr>
      <dsp:spPr>
        <a:xfrm rot="14953846">
          <a:off x="1762285" y="225732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9CAC8-5FA6-0949-A8DF-5662DF750CAD}">
      <dsp:nvSpPr>
        <dsp:cNvPr id="0" name=""/>
        <dsp:cNvSpPr/>
      </dsp:nvSpPr>
      <dsp:spPr>
        <a:xfrm>
          <a:off x="2403416" y="697199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Elders</a:t>
          </a:r>
        </a:p>
      </dsp:txBody>
      <dsp:txXfrm>
        <a:off x="2419480" y="713263"/>
        <a:ext cx="653457" cy="516340"/>
      </dsp:txXfrm>
    </dsp:sp>
    <dsp:sp modelId="{98C9A4F0-BA99-CC44-BA96-DB4A05AC64B4}">
      <dsp:nvSpPr>
        <dsp:cNvPr id="0" name=""/>
        <dsp:cNvSpPr/>
      </dsp:nvSpPr>
      <dsp:spPr>
        <a:xfrm rot="15784615">
          <a:off x="2275290" y="2130883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DD495-0CCD-7140-95E7-0ACFB0B57E26}">
      <dsp:nvSpPr>
        <dsp:cNvPr id="0" name=""/>
        <dsp:cNvSpPr/>
      </dsp:nvSpPr>
      <dsp:spPr>
        <a:xfrm>
          <a:off x="3273266" y="482800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Knowledge of marriage</a:t>
          </a:r>
        </a:p>
      </dsp:txBody>
      <dsp:txXfrm>
        <a:off x="3289330" y="498864"/>
        <a:ext cx="653457" cy="516340"/>
      </dsp:txXfrm>
    </dsp:sp>
    <dsp:sp modelId="{1027F8E7-6090-2B49-A55F-646C34571E86}">
      <dsp:nvSpPr>
        <dsp:cNvPr id="0" name=""/>
        <dsp:cNvSpPr/>
      </dsp:nvSpPr>
      <dsp:spPr>
        <a:xfrm rot="16615385">
          <a:off x="2803649" y="2130883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0997D-EE52-E041-8B63-02B27379A488}">
      <dsp:nvSpPr>
        <dsp:cNvPr id="0" name=""/>
        <dsp:cNvSpPr/>
      </dsp:nvSpPr>
      <dsp:spPr>
        <a:xfrm>
          <a:off x="4169148" y="482800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Knowledge of adoption</a:t>
          </a:r>
        </a:p>
      </dsp:txBody>
      <dsp:txXfrm>
        <a:off x="4185212" y="498864"/>
        <a:ext cx="653457" cy="516340"/>
      </dsp:txXfrm>
    </dsp:sp>
    <dsp:sp modelId="{50B871A9-0C00-8C4D-9894-24CDA2470E73}">
      <dsp:nvSpPr>
        <dsp:cNvPr id="0" name=""/>
        <dsp:cNvSpPr/>
      </dsp:nvSpPr>
      <dsp:spPr>
        <a:xfrm rot="17446154">
          <a:off x="3316654" y="225732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306E5-3D17-464B-9DFD-A9B2F1F150AE}">
      <dsp:nvSpPr>
        <dsp:cNvPr id="0" name=""/>
        <dsp:cNvSpPr/>
      </dsp:nvSpPr>
      <dsp:spPr>
        <a:xfrm>
          <a:off x="5038997" y="697199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Birthing protocols</a:t>
          </a:r>
        </a:p>
      </dsp:txBody>
      <dsp:txXfrm>
        <a:off x="5055061" y="713263"/>
        <a:ext cx="653457" cy="516340"/>
      </dsp:txXfrm>
    </dsp:sp>
    <dsp:sp modelId="{0F1E48AF-EF97-CF40-9C8B-17F26B8DCA0A}">
      <dsp:nvSpPr>
        <dsp:cNvPr id="0" name=""/>
        <dsp:cNvSpPr/>
      </dsp:nvSpPr>
      <dsp:spPr>
        <a:xfrm rot="18276923">
          <a:off x="3784493" y="2502868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AB782-B09D-AE41-B590-60607AE45534}">
      <dsp:nvSpPr>
        <dsp:cNvPr id="0" name=""/>
        <dsp:cNvSpPr/>
      </dsp:nvSpPr>
      <dsp:spPr>
        <a:xfrm>
          <a:off x="5832262" y="111353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Two spirit</a:t>
          </a:r>
        </a:p>
      </dsp:txBody>
      <dsp:txXfrm>
        <a:off x="5848326" y="1129600"/>
        <a:ext cx="653457" cy="516340"/>
      </dsp:txXfrm>
    </dsp:sp>
    <dsp:sp modelId="{366FDAC0-48B2-9A40-A246-FE1D27BE29B6}">
      <dsp:nvSpPr>
        <dsp:cNvPr id="0" name=""/>
        <dsp:cNvSpPr/>
      </dsp:nvSpPr>
      <dsp:spPr>
        <a:xfrm rot="19107692">
          <a:off x="4179975" y="2853235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8383D-F86B-B946-A7FF-C88198F0EB58}">
      <dsp:nvSpPr>
        <dsp:cNvPr id="0" name=""/>
        <dsp:cNvSpPr/>
      </dsp:nvSpPr>
      <dsp:spPr>
        <a:xfrm>
          <a:off x="6502839" y="1707616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Parents of children w/o status</a:t>
          </a:r>
        </a:p>
      </dsp:txBody>
      <dsp:txXfrm>
        <a:off x="6518903" y="1723680"/>
        <a:ext cx="653457" cy="516340"/>
      </dsp:txXfrm>
    </dsp:sp>
    <dsp:sp modelId="{BEAE99B1-2D33-944B-B3D8-056B0D7BC907}">
      <dsp:nvSpPr>
        <dsp:cNvPr id="0" name=""/>
        <dsp:cNvSpPr/>
      </dsp:nvSpPr>
      <dsp:spPr>
        <a:xfrm rot="19938462">
          <a:off x="4480117" y="328806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2BD8B-C372-C841-A678-1FD7214EC04D}">
      <dsp:nvSpPr>
        <dsp:cNvPr id="0" name=""/>
        <dsp:cNvSpPr/>
      </dsp:nvSpPr>
      <dsp:spPr>
        <a:xfrm>
          <a:off x="7011758" y="2444913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Transferees</a:t>
          </a:r>
        </a:p>
      </dsp:txBody>
      <dsp:txXfrm>
        <a:off x="7027822" y="2460977"/>
        <a:ext cx="653457" cy="516340"/>
      </dsp:txXfrm>
    </dsp:sp>
    <dsp:sp modelId="{E58BD469-4FD6-194E-9C64-4D87D2BD6496}">
      <dsp:nvSpPr>
        <dsp:cNvPr id="0" name=""/>
        <dsp:cNvSpPr/>
      </dsp:nvSpPr>
      <dsp:spPr>
        <a:xfrm rot="20769231">
          <a:off x="4667475" y="3782090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DD1A9-6B47-8D41-BCA5-D1BB8D08CB75}">
      <dsp:nvSpPr>
        <dsp:cNvPr id="0" name=""/>
        <dsp:cNvSpPr/>
      </dsp:nvSpPr>
      <dsp:spPr>
        <a:xfrm>
          <a:off x="7329442" y="328257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Different nations</a:t>
          </a:r>
        </a:p>
      </dsp:txBody>
      <dsp:txXfrm>
        <a:off x="7345506" y="3298641"/>
        <a:ext cx="653457" cy="516340"/>
      </dsp:txXfrm>
    </dsp:sp>
    <dsp:sp modelId="{984A0CEC-EE5A-BA47-A548-835784B17DBC}">
      <dsp:nvSpPr>
        <dsp:cNvPr id="0" name=""/>
        <dsp:cNvSpPr/>
      </dsp:nvSpPr>
      <dsp:spPr>
        <a:xfrm>
          <a:off x="4731162" y="4306596"/>
          <a:ext cx="3049059" cy="2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FE906-8B31-B448-9721-A0EB84B642BC}">
      <dsp:nvSpPr>
        <dsp:cNvPr id="0" name=""/>
        <dsp:cNvSpPr/>
      </dsp:nvSpPr>
      <dsp:spPr>
        <a:xfrm>
          <a:off x="7437429" y="4171927"/>
          <a:ext cx="685585" cy="548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Racialized Nish (black, </a:t>
          </a:r>
          <a:r>
            <a:rPr lang="en-US" sz="800" kern="1200" dirty="0" err="1"/>
            <a:t>asian</a:t>
          </a:r>
          <a:r>
            <a:rPr lang="en-US" sz="800" kern="1200" dirty="0"/>
            <a:t>)</a:t>
          </a:r>
        </a:p>
      </dsp:txBody>
      <dsp:txXfrm>
        <a:off x="7453493" y="4187991"/>
        <a:ext cx="653457" cy="51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10:28:16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1925 566 24575,'-53'0'0,"-36"0"0,22 0 0,-8 0 0,-20 1 0,-6 4-632,23 5 1,-2 3 0,0 6 631,-2 4 0,2 6 0,1 6 0,1 7 0,2 7 0,4 4 0,5 6 0,4 5 0,5 3 0,9-2 0,4 3 0,3 2 0,3 2 0,3 2 0,4 2 0,5 2 0,4 2 0,4 0 0,3-1 0,4-1 0,3 2 0,0 1 0,4 0 0,0 0 0,2-4 0,2-1 0,0-1 118,1-5 0,0-2 1,3-1-119,6 31 0,8-4 0,10-8 0,9-5 0,13-4 0,9-6 0,13-3 0,6-5 0,-22-23 0,2-3 0,1-2 0,2-2 0,1-3 0,2-2 0,0-2 0,1-3 0,1-2 0,0-4 0,1-2 0,0-2 0,6-3 0,0-2 0,2-2-119,6-2 1,0-1 0,1-2 118,0 0 0,1-1 0,-1 0 0,1-1 0,0 0 0,-1-2 0,-4 0 0,-2-1 0,-1-2 0,-3-1 0,0-1 0,0-2 0,2 0 0,0-2 0,1-1 0,0-1 0,0 0 0,1-1 0,2 0 0,0 0 0,1-1 0,-1-1 0,-1 0 0,0-2 0,-2 0 0,-2 0 0,-1-2 0,-3-1 0,-2 0 0,-1-2-9,23-15 1,-5-2 8,-6-2 0,-4-3 461,-7 0 1,-4-3-462,-6 0 0,-3-3 99,-5-4 0,-5-4-99,-5-3 0,-5-6 0,-4-13 0,-4-4 0,-5-8 0,-5-3 67,-7 27 0,-2-1 0,-2 0-67,-1-3 0,-3 0 0,-3 0 0,-4 4 0,-3 1 0,-4-1 0,-5-1 0,-5 0 0,-4 2 0,-3 5 0,-4 3 0,-3 1 0,-3 1 0,-3 2 0,-1 1 0,-3 1 0,-1 2 0,-1 1 0,-1 2 0,0 2 0,-2 0 0,-5-1 0,-2 0 0,-1 2 0,0 1 0,-2 2 0,0 2 0,1 2 0,-2 1 0,1 3 0,-1 3 0,1 2 0,-1 2 0,-27-9 0,-1 2 0,29 14 0,-2 1 0,0 1 0,-1 2 0,0 0 0,-1 2 0,-5 0 0,-2 2 0,-1 1 0,-3 2 0,0 2 0,-2 1 0,-6 2 0,-2 2 0,-1 0-396,-5 2 1,-1 0-1,-1 2 396,2 0 0,-1 2 0,0 1 0,-2 2 0,-2 1 0,3 3 0,8 1 0,2 2 0,1 3-191,4 2 1,1 3-1,2 2 191,5 1 0,2 2 0,2 2 0,-23 12 0,5 4 0,8 0 0,5 4 0,10 1 0,9-2 0,-6 6 0,21-7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3:48:2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3918 320 24575,'-81'0'0,"8"0"0,-11 0 0,4 0 0,-7 0 0,-2 0-728,13 1 0,-2-1 1,-2 1-1,1 1 728,-2 0 0,0 1 0,0 2 0,-2 2-609,-9 3 0,-2 3 0,-1 3 0,-1 4 609,11 0 0,-1 4 0,-2 1 0,1 3 0,0 3 0,-4 3 0,-1 2 0,0 3 0,1 2 0,1 2 0,13-5 0,0 2 0,0 1 0,2 2 0,1 1 0,3 2 0,-5 7 0,1 2 0,3 2 0,4 1 0,2 2 0,-6 10 0,4 3 0,4 0 0,3 2-53,5-2 1,2 1 0,4 2 0,4 1 52,7-2 0,4 3 0,5 0 0,2 1 0,5 1 0,4 1 0,4 1 0,1 0 0,2 3 0,3 1 0,3 0 0,1 0 0,2 0 0,2 1 0,2 0 0,3-2 0,1-2 0,3-2 0,3 0 0,3-2 0,3-2 0,2-1 0,4-1 0,3-2 0,6-2 0,3-1 0,4-2 0,3-1 0,6 0 0,4-1 0,2-1 0,2-1 0,4 0 0,3 0 0,2-2 0,0-1 0,2-3 0,1-1 0,1-1 0,0-2 0,-2-3 0,0-1 0,1-2 0,1-2 0,-2-4 0,2-1 0,0-1 0,1-4 0,2-1 0,1-2 0,2-2 0,1-1 0,6-1 0,2-1 0,2-2 0,2 0-437,5-1 1,3-2 0,1 0 0,0-2 436,-16-5 0,0-1 0,0-1 0,1 0 0,0-2 0,-1 0 0,0 0 0,0-2 0,1 0 0,-1-1 0,17 1 0,1-2 0,0-1 0,-1-1 0,1-2 0,0-1 0,0-2 0,1-2 0,-20-1 0,2-2 0,-1-1 0,0-1 0,1-1 0,1-2 0,0-1 0,0-2 0,0-1 0,0-1 0,1-2 0,-1-2 0,1-1 0,-1-1 0,-1-2 0,0-1 0,0-1 0,-1-1 0,-1-2 0,0-1 0,-2 0 0,-1-1 0,0-1 0,-1-2 0,-1 0 0,17-9 0,-2-1 0,-1-2 0,-1-1 0,-4-1 0,0-1 0,-2-1 0,-3-1 11,-7 3 1,-3 0 0,-1-2 0,-2-1-12,-5 1 0,0-2 0,-3 0 0,-3-2 0,12-14 0,-5-2 0,-5-2 0,-8 0 0,-5-3 0,-5-4 0,-9 10 0,-3-4 0,-4-2 0,-2-1 0,-3-7 0,-3-3 0,-3-1 0,-2-3 32,-1 8 0,-1-1 1,-1-3-1,-2 0 0,-2 0-32,-1-4 0,-2-1 0,-1 0 0,-3 0 0,-3 1 0,-2 4 0,-2 0 0,-2 0 0,-3 2 0,-3 2-15,-7-16 0,-3 3 0,-5 2 0,-5 4 15,-3 9 0,-4 3 0,-4 3 0,-2 4 0,-2 6 0,-2 2 0,-3 4 0,-2 1 0,-2 3 0,-3 3 0,-1 2 0,-2 1 0,0 3 0,-2 1 0,-1 2 0,0 1 0,-4 1 0,-1 2 0,-1 0 0,-1 3 0,-3 0 0,-1 1 0,-1 3 0,0 0 0,-2 2 0,0 1 0,-1 2 0,0 1 0,-4 1 0,0 0 0,0 2 0,-1 1 0,1 0 0,-1 2 0,1 0 0,-1 2 0,2 1 0,0 1 0,0 1 0,0 1 0,0 2 0,1 1 0,0 1 0,0 2 0,3 1 0,-1 2 0,1 2 0,0 4 0,2 4 0,0 3 0,1 4 0,0 4 0,1 3 0,1 5 0,1 4 0,3 4 0,1 5 0,2 3 0,2 5 0,2 3 0,1 4 0,3 4 0,2 2 0,2 3 0,3 0 0,1 3 0,3 2 0,2 1 0,1 5 0,1 2 0,3 2 0,1 2-34,-1 5 1,1 2 0,2 2 0,1 1 33,9-15 0,1 0 0,1 2 0,1 0 0,1 0 0,0 0 0,2 2 0,1-1 0,1 1 0,2-1-71,-5 15 1,3 0-1,2-1 1,1 0 70,4-6 0,3-1 0,1-1 0,1 0 0,3-3 0,1 0 0,1-1 0,1-1 404,0 18 1,2 0 0,2-3-405,0-5 0,2-2 0,1-2 0,-1-8 0,2-2 0,1-3 696,3 20 1,5-4-697,5-10 0,9-5 1116,8-10 1,11-6-1117,14-3 0,11-6 0,-9-16 0,4-3 0,4-2 172,12 2 0,5-3 0,3-1-172,-13-7 0,3-2 0,2-1 0,1 0-217,6-2 0,1 0 0,1-2 1,1-1 216,2-1 0,0-1 0,2-2 0,-1 0 0,2-1 0,1-2 0,0 0 0,0-1 0,-1 0 0,1 0 0,-1-2 0,0-1 0,0-2 0,0-2 0,0-2 0,-1-1 0,-1-2 0,0-1 0,-1-2 0,-1-2 0,-3-2 0,-1-2 0,0-1 0,-2-2 0,-4-1 0,-1-1 0,-1-2 0,-1-1-318,18-7 0,-1-3 0,-3 0 318,-3-2 0,-2 0 0,-2-2 0,-5 2 0,-2-1 0,0-1 0,-1-1 0,-1-1 0,-1-1 0,-4 2 0,-2-1 0,-2-1-94,-6 1 1,-2-1 0,-2-3 93,-4-1 0,-1-3 0,-4-2 0,-2-5 0,-4-3 0,-1-2 0,0-7 0,-3-4 0,-2-2-1,1-8 0,-2-4 1,-4-2 0,-6 17 0,-3-2 0,-1-1 0,-2-1 0,-1-1 0,-2-1 0,-2 0 0,-1-1 0,-1-1 0,-2 0 0,-1 0 0,-2 0 0,-1 2 0,-2 0 0,-2 0 0,-2 1 0,-4-20 0,-4 1 0,-4 2 0,-3 3 0,-4 2 0,-4 3 0,-3 5 0,-5 2 0,-2 3 335,-3 4 0,-3 2 1,-2 2-336,-1 3 0,-2 2 0,-3 1 0,-1 2 0,-3 2 0,-1 1 0,-3 0 0,-1 2 0,-2 2 0,-1 2 0,0 2 0,-2 2 0,-1 0 0,0 3 0,-2 1 0,0 1 0,0 1 0,-2 2 0,0 1 0,-2 1 0,0 1 0,-4 1 0,-1 1 0,-1 2 0,-1 3 0,-1 2 0,-1 3 0,0 2 0,-1 4 0,0 1 0,-2 4 0,0 3 0,0 2 0,-2 2 0,0 1 0,-2 3 0,-3 0 0,-2 2 0,-1 3-118,19 1 0,-2 1 0,0 2 0,-1 1 118,-4 3 0,-1 1 0,0 1 0,0 2 0,-1 2 0,0 1 0,0 1 0,1 0 0,2 1 0,2 0 0,0 0 0,2 0-71,-14 2 0,2-1 0,3 0 71,9-3 0,2 1 0,8-4 0,8-3 0,7-2 0,-25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3:38:46.852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2297 18 24575,'-46'1'0,"-2"9"0,-9 7 0,-27 12 0,-8 7-802,18-2 0,-3 3 0,0 4 802,13-6 0,-1 3 0,0 1 0,-1 2-428,-3 4 1,-1 3 0,0 2 0,1 2 427,-5 4 0,1 2 0,0 3 0,2 1 0,-2 5 0,0 2 0,3 2 0,2 3 0,15-12 0,1 2 0,2 1 0,2 1 0,4 0 0,-6 14 0,5 2 0,3 0 0,4 1 0,4-3 0,4 1 0,3 0 0,4-1-38,3-2 1,3-1 0,2 0 0,3 0 37,-1 21 0,4 0 0,4-1 0,3-2 0,4-1 0,7-1 0,8-1 0,8-1 0,8-4 0,10-3 0,10-4 0,8-5 0,-4-20 0,5-4 0,6-3 0,5-5-470,-3-8 1,4-4-1,4-3 1,2-2 0,2-4 469,8 0 0,3-3 0,1-3 0,3-4 0,0-3-270,-10-4 0,1-2 1,1-3-1,1-3 1,-1-2-1,0-2 270,-1-3 0,0-3 0,1-2 0,-2-3 0,0-2 0,-1-3 0,-3-2 0,-1-2 0,-1-3 0,0-3 0,-2-1 0,-1-1 0,-2-3 0,-1-2 0,-2-2 0,0 0 0,-2-2 0,-2 1 15,5-6 0,-1 0 0,-3-2 0,-1 1 0,-2 0-15,8-8 0,-1 1 0,-4-1 0,-4 0 118,5-10 1,-5 0 0,-9-2-119,-14 8 0,-5-2 0,-6-3 0,-5-2 0,-4-2 0,-8-4 0,-8-7 0,-8-2 0,-5-3 210,-4 14 0,-5-1 0,-3 0 0,-3-2-210,-4-6 0,-5-2 0,-3 0 0,-4 1 0,-5-4 0,-4 0 0,-3 1 0,-2 2 0,-2 3 0,-2 1 0,-3 2 0,-2 3 0,-1 6 0,-1 3 0,-3 2 0,-1 5 0,0 6 0,-1 3 0,-3 4 0,0 3 0,0 6 0,-1 4 0,-1 3 0,-1 3 420,0 3 0,-1 4 0,-1 3 0,0 2-420,0 2 0,-2 2 0,1 3 0,-1 2 0,1 2 0,0 2 0,0 3 0,0 3 0,-1 3 0,-1 5 0,1 2 0,0 3 0,-1 4 0,1 3 0,-1 2 0,2 3 0,0 3 0,0 3 0,2 2 0,1 0 0,-16 11 0,3 2 0,3-2 391,9-5 1,4-1-1,2 0-391,8-5 0,2 1 0,3 1 0,-16 17 0,5 4 0,6 8 0,6 5 0,11 12 0,9 7 0,17-22 0,5 4 0,3 2 0,1 7 0,3 3 0,3 0 0,2 0 0,2-1 0,4 0 0,1-3 0,3-2 0,4-2 0,3-6 0,5-3 0,5-3 0,4-5 0,5-4 0,4-3 0,6-1 0,5-3 0,4-4 0,6-3 0,3-4 0,3-3 0,1-4 0,1-3 0,3-2 0,3-1 0,3-3 0,0-2 0,0-2 0,0-3 0,1-2 0,0-2 0,0-3 0,0-1 0,4-2 0,1-1 0,-1-5 0,2-3 0,0-4 0,-1-3 0,0-2 0,0-3 0,-1-3 0,-1-3 0,-1-3 0,0-3 0,-2-2 0,-1-3 0,-2-2 0,-6 2 0,-2-1 0,-1-2 0,-2 1 0,-1-2 0,-2-2 0,-4 0 0,-2-1 0,-1-1 0,21-23 0,-3-3 0,-25 20 0,0-3 0,-1 0 0,18-26 0,-3-2 306,-5 5 1,-4-1-307,-6 6 0,-3 1 821,-8 9 0,-3 3-821,-5 8 0,-4 2 1338,13-30-1338,-12 5 0,-1-15 0,-13 40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3196D-4569-D442-AC5B-98A462E957E6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B407-B17D-8843-AC3B-2C68A2F1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3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73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81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71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38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054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3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25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09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A054-FECD-AC45-A146-B7A1AAD18A79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BC3D83-970C-3344-A31C-2D286DAC3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4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customXml" Target="../ink/ink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F1DEE04-57A9-4F64-958D-D1D4941EF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DBC9A-220C-5BBD-05C4-660BA7B41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579" y="1401167"/>
            <a:ext cx="9926466" cy="10202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800" dirty="0"/>
              <a:t>Citizenship through the lens of Adoption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067618-20F4-4BAE-998E-04F9BA9B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451579" y="2137782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AA27003-C332-3C43-9A04-82E521DEB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580" y="3429000"/>
            <a:ext cx="9436404" cy="214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1600" dirty="0"/>
              <a:t>Anishinabek Nation					Dr. Damien Lee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Citizenship Conference II					Yellowhead Institute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April 28, 2022						X University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2EC99E-0153-4DD5-9514-61B763BE9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BFB6BC-A2C2-4435-8D3A-8CC2C9C7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8DE46-EDB1-0A68-D70B-979A54FE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988098"/>
            <a:ext cx="2840114" cy="240772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Adoption stories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599958-8072-47CB-A82D-0701E3590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5D2F2C-D989-4591-BAFB-D0225D64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0DE0DB-36EF-4553-B981-4AE6E8AED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text, wall, white, indoor&#10;&#10;Description automatically generated">
            <a:extLst>
              <a:ext uri="{FF2B5EF4-FFF2-40B4-BE49-F238E27FC236}">
                <a16:creationId xmlns:a16="http://schemas.microsoft.com/office/drawing/2014/main" id="{2C0968B0-772D-96DF-39CF-F037D1640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41594" y="798912"/>
            <a:ext cx="6104354" cy="45782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F727A1D-7CD2-0D73-3DE4-FF23EB54FE56}"/>
                  </a:ext>
                </a:extLst>
              </p14:cNvPr>
              <p14:cNvContentPartPr/>
              <p14:nvPr/>
            </p14:nvContentPartPr>
            <p14:xfrm>
              <a:off x="4064066" y="3636386"/>
              <a:ext cx="1730520" cy="1296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F727A1D-7CD2-0D73-3DE4-FF23EB54FE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6066" y="3618746"/>
                <a:ext cx="1766160" cy="13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8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A0E174-1032-45EB-8FEE-2178019BA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7D167-735C-4828-BF61-5BEC0A9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BC45C-8D63-04D1-FFFC-4FD69B71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58" y="1932102"/>
            <a:ext cx="4495380" cy="2407724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 dirty="0"/>
              <a:t>Adoption stories reveal a constitutional order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A2A651-3D77-45F6-9A25-3762F5E46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474" r="60418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1B9172-598D-41CA-A120-1347A28B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3493C9-FDB6-46AD-891A-36C02F24D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F0C6CA-3BB4-ABF9-A9DF-9AF24C1CEDC0}"/>
              </a:ext>
            </a:extLst>
          </p:cNvPr>
          <p:cNvSpPr txBox="1"/>
          <p:nvPr/>
        </p:nvSpPr>
        <p:spPr>
          <a:xfrm>
            <a:off x="5846106" y="5502165"/>
            <a:ext cx="5714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Damien Lee, “‘Because Our Law Is Our Law’: Considering Anishinaabe Citizenship Orders through Adoption Narratives at Fort William First Nation” (Unpublished dissertation, Winnipeg, University of Manitoba, 2017), 186, http://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hdl.handle.net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/1993/32277.</a:t>
            </a: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276260AB-13D9-2D31-EA24-89F30608A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46105" y="973607"/>
            <a:ext cx="5716599" cy="4468928"/>
          </a:xfrm>
          <a:prstGeom prst="rect">
            <a:avLst/>
          </a:prstGeom>
          <a:ln w="635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sx="1000" sy="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52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2E41-824F-AE6A-BC45-7E6200B0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694E-2677-B9A7-5AA0-F2F6F044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Adoption stories, ceremonies, and language show us: </a:t>
            </a:r>
          </a:p>
          <a:p>
            <a:r>
              <a:rPr lang="en-US" dirty="0"/>
              <a:t>Citizenship is not a limited by biology – the principles are fluid and empowering</a:t>
            </a:r>
          </a:p>
          <a:p>
            <a:r>
              <a:rPr lang="en-US" dirty="0"/>
              <a:t>Citizenship is </a:t>
            </a:r>
            <a:r>
              <a:rPr lang="en-US" b="1" dirty="0"/>
              <a:t>political</a:t>
            </a:r>
            <a:r>
              <a:rPr lang="en-US" dirty="0"/>
              <a:t> self-determination, not just </a:t>
            </a:r>
            <a:r>
              <a:rPr lang="en-US" b="1" dirty="0"/>
              <a:t>sexual</a:t>
            </a:r>
            <a:r>
              <a:rPr lang="en-US" dirty="0"/>
              <a:t> self-determination.</a:t>
            </a:r>
          </a:p>
          <a:p>
            <a:r>
              <a:rPr lang="en-US" dirty="0"/>
              <a:t>Adoption is just one family-making practice. Others exist that we can look to.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1AB2A-1A5A-1186-1E15-12F7F829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188" y="802298"/>
            <a:ext cx="5954663" cy="511698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6600" dirty="0"/>
              <a:t>Locating citizenship principles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56F26-6F74-4C6B-B97C-A9254E4EF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1" t="10889" r="45768" b="20966"/>
          <a:stretch/>
        </p:blipFill>
        <p:spPr>
          <a:xfrm rot="5400000">
            <a:off x="2918116" y="3255094"/>
            <a:ext cx="3459439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22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ft Arrow 15">
            <a:extLst>
              <a:ext uri="{FF2B5EF4-FFF2-40B4-BE49-F238E27FC236}">
                <a16:creationId xmlns:a16="http://schemas.microsoft.com/office/drawing/2014/main" id="{31283A9B-037A-D3E1-4210-B95A463BB04A}"/>
              </a:ext>
            </a:extLst>
          </p:cNvPr>
          <p:cNvSpPr/>
          <p:nvPr/>
        </p:nvSpPr>
        <p:spPr>
          <a:xfrm rot="9616221">
            <a:off x="3407859" y="3324882"/>
            <a:ext cx="1569923" cy="6205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6B1BFC9C-4A27-4201-B0DC-CE26B1C6DDAE}"/>
              </a:ext>
            </a:extLst>
          </p:cNvPr>
          <p:cNvSpPr/>
          <p:nvPr/>
        </p:nvSpPr>
        <p:spPr>
          <a:xfrm rot="1093595">
            <a:off x="6778862" y="3294419"/>
            <a:ext cx="1482711" cy="6205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D3303E12-FCBB-F26A-3F1A-DD1F1D140F61}"/>
              </a:ext>
            </a:extLst>
          </p:cNvPr>
          <p:cNvSpPr/>
          <p:nvPr/>
        </p:nvSpPr>
        <p:spPr>
          <a:xfrm rot="16200000">
            <a:off x="5459910" y="1390155"/>
            <a:ext cx="930966" cy="6205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2A291A-DB85-8209-B754-212B7C5C754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93304" y="479287"/>
          <a:ext cx="9602788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058C49-F54B-75C8-EFD7-7D2955408DB4}"/>
                  </a:ext>
                </a:extLst>
              </p14:cNvPr>
              <p14:cNvContentPartPr/>
              <p14:nvPr/>
            </p14:nvContentPartPr>
            <p14:xfrm>
              <a:off x="4395715" y="157140"/>
              <a:ext cx="2848680" cy="203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058C49-F54B-75C8-EFD7-7D2955408D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8075" y="139140"/>
                <a:ext cx="2884320" cy="20721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FC8F878-CB80-7C2F-FFBF-F7C4DB12F944}"/>
              </a:ext>
            </a:extLst>
          </p:cNvPr>
          <p:cNvSpPr txBox="1"/>
          <p:nvPr/>
        </p:nvSpPr>
        <p:spPr>
          <a:xfrm rot="20701946">
            <a:off x="505617" y="590149"/>
            <a:ext cx="328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Kinship</a:t>
            </a:r>
          </a:p>
          <a:p>
            <a:r>
              <a:rPr lang="en-US" sz="36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8650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DFF183-3DA5-ACDC-DD27-495F99959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005105"/>
              </p:ext>
            </p:extLst>
          </p:nvPr>
        </p:nvGraphicFramePr>
        <p:xfrm>
          <a:off x="1834572" y="7924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AD332D-C4E8-8432-5FE0-F011A751DCCE}"/>
              </a:ext>
            </a:extLst>
          </p:cNvPr>
          <p:cNvSpPr txBox="1"/>
          <p:nvPr/>
        </p:nvSpPr>
        <p:spPr>
          <a:xfrm rot="20375665">
            <a:off x="592281" y="1672936"/>
            <a:ext cx="304442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Rigorous because diverse</a:t>
            </a:r>
          </a:p>
        </p:txBody>
      </p:sp>
    </p:spTree>
    <p:extLst>
      <p:ext uri="{BB962C8B-B14F-4D97-AF65-F5344CB8AC3E}">
        <p14:creationId xmlns:p14="http://schemas.microsoft.com/office/powerpoint/2010/main" val="36539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DFF183-3DA5-ACDC-DD27-495F99959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367616"/>
              </p:ext>
            </p:extLst>
          </p:nvPr>
        </p:nvGraphicFramePr>
        <p:xfrm>
          <a:off x="181379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E587A3-202B-8804-C150-037D63395ACD}"/>
              </a:ext>
            </a:extLst>
          </p:cNvPr>
          <p:cNvSpPr txBox="1"/>
          <p:nvPr/>
        </p:nvSpPr>
        <p:spPr>
          <a:xfrm rot="20375665">
            <a:off x="666021" y="1534437"/>
            <a:ext cx="2896947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More Rigorous because </a:t>
            </a:r>
          </a:p>
          <a:p>
            <a:pPr algn="ctr"/>
            <a:r>
              <a:rPr lang="en-US" b="1" dirty="0"/>
              <a:t>more</a:t>
            </a:r>
            <a:r>
              <a:rPr lang="en-US" dirty="0"/>
              <a:t> diverse</a:t>
            </a:r>
          </a:p>
        </p:txBody>
      </p:sp>
    </p:spTree>
    <p:extLst>
      <p:ext uri="{BB962C8B-B14F-4D97-AF65-F5344CB8AC3E}">
        <p14:creationId xmlns:p14="http://schemas.microsoft.com/office/powerpoint/2010/main" val="9546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DFF183-3DA5-ACDC-DD27-495F99959ADC}"/>
              </a:ext>
            </a:extLst>
          </p:cNvPr>
          <p:cNvGraphicFramePr/>
          <p:nvPr/>
        </p:nvGraphicFramePr>
        <p:xfrm>
          <a:off x="1813791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34E5D9-04FF-303A-5197-B5A219E6A283}"/>
                  </a:ext>
                </a:extLst>
              </p14:cNvPr>
              <p14:cNvContentPartPr/>
              <p14:nvPr/>
            </p14:nvContentPartPr>
            <p14:xfrm>
              <a:off x="5622235" y="832811"/>
              <a:ext cx="1567440" cy="139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34E5D9-04FF-303A-5197-B5A219E6A2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4235" y="814811"/>
                <a:ext cx="1603080" cy="14324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AF5B2DD-C9D9-BB86-F53D-2A4AFFA4F059}"/>
              </a:ext>
            </a:extLst>
          </p:cNvPr>
          <p:cNvSpPr txBox="1"/>
          <p:nvPr/>
        </p:nvSpPr>
        <p:spPr>
          <a:xfrm rot="20375665">
            <a:off x="666021" y="1534437"/>
            <a:ext cx="2896947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More Rigorous because </a:t>
            </a:r>
          </a:p>
          <a:p>
            <a:pPr algn="ctr"/>
            <a:r>
              <a:rPr lang="en-US" b="1" dirty="0"/>
              <a:t>more</a:t>
            </a:r>
            <a:r>
              <a:rPr lang="en-US" dirty="0"/>
              <a:t> diverse</a:t>
            </a:r>
          </a:p>
        </p:txBody>
      </p:sp>
    </p:spTree>
    <p:extLst>
      <p:ext uri="{BB962C8B-B14F-4D97-AF65-F5344CB8AC3E}">
        <p14:creationId xmlns:p14="http://schemas.microsoft.com/office/powerpoint/2010/main" val="72921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870D-8996-0692-9984-83247651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Citizenship through adoption lens: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4C4BE-B420-4CD6-AC56-F15E35EC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Families assert political self-determination (not just sexual)</a:t>
            </a:r>
          </a:p>
          <a:p>
            <a:r>
              <a:rPr lang="en-US" dirty="0"/>
              <a:t>Caring for others, sharing with others = central</a:t>
            </a:r>
          </a:p>
          <a:p>
            <a:r>
              <a:rPr lang="en-US" dirty="0"/>
              <a:t>Race, blood, DNA, and Indian status replaced by self-determination</a:t>
            </a:r>
          </a:p>
          <a:p>
            <a:r>
              <a:rPr lang="en-US" dirty="0"/>
              <a:t>Therefore, no “flood gates” (saying yes = same power as saying no)</a:t>
            </a:r>
          </a:p>
          <a:p>
            <a:r>
              <a:rPr lang="en-US" dirty="0"/>
              <a:t>The family is the circle we draw around us:</a:t>
            </a:r>
          </a:p>
          <a:p>
            <a:pPr lvl="1"/>
            <a:r>
              <a:rPr lang="en-US" dirty="0"/>
              <a:t>Citizenship is the same thing.</a:t>
            </a:r>
          </a:p>
        </p:txBody>
      </p:sp>
    </p:spTree>
    <p:extLst>
      <p:ext uri="{BB962C8B-B14F-4D97-AF65-F5344CB8AC3E}">
        <p14:creationId xmlns:p14="http://schemas.microsoft.com/office/powerpoint/2010/main" val="35496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59E00-2B93-C49E-ADE6-4BB817CF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en-US" dirty="0" err="1"/>
              <a:t>Miigwetch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0067618-20F4-4BAE-998E-04F9BA9B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451579" y="2137782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DB46-A329-7B34-1462-A6717061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549562"/>
            <a:ext cx="9436404" cy="3021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Dr. Damien Lee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Toronto Metropolitan University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/>
              <a:t>damien.lee@ryerson.ca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416-979-5000 x 556212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55DD-7C23-B97E-FACF-6B6C1569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4C6D-EFB2-C91D-8F5A-10337CF9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Adopted into Fort William First Nation (</a:t>
            </a:r>
            <a:r>
              <a:rPr lang="en-US" dirty="0" err="1"/>
              <a:t>MacLaurin</a:t>
            </a:r>
            <a:r>
              <a:rPr lang="en-US" dirty="0"/>
              <a:t>)</a:t>
            </a:r>
          </a:p>
          <a:p>
            <a:r>
              <a:rPr lang="en-US" dirty="0"/>
              <a:t>Adopted through Anishinaabe law, not provincial law</a:t>
            </a:r>
          </a:p>
          <a:p>
            <a:r>
              <a:rPr lang="en-US" dirty="0"/>
              <a:t>Member of Fort William FN</a:t>
            </a:r>
          </a:p>
        </p:txBody>
      </p:sp>
    </p:spTree>
    <p:extLst>
      <p:ext uri="{BB962C8B-B14F-4D97-AF65-F5344CB8AC3E}">
        <p14:creationId xmlns:p14="http://schemas.microsoft.com/office/powerpoint/2010/main" val="310926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7F2F4B4A-3C7F-CDDB-3FEA-61E8A910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281" y="3128205"/>
            <a:ext cx="1817968" cy="2507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61F2E-D4FB-375A-92A9-2818C749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9223-DF45-9323-1379-4635CB70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8156949" cy="3294576"/>
          </a:xfrm>
        </p:spPr>
        <p:txBody>
          <a:bodyPr/>
          <a:lstStyle/>
          <a:p>
            <a:r>
              <a:rPr lang="en-US" dirty="0"/>
              <a:t>Not a review of </a:t>
            </a:r>
            <a:r>
              <a:rPr lang="en-US" dirty="0" err="1"/>
              <a:t>E’Dbendaazijig</a:t>
            </a:r>
            <a:r>
              <a:rPr lang="en-US" dirty="0"/>
              <a:t> </a:t>
            </a:r>
            <a:r>
              <a:rPr lang="en-US" dirty="0" err="1"/>
              <a:t>Naaknigewin</a:t>
            </a:r>
            <a:endParaRPr lang="en-US" dirty="0"/>
          </a:p>
          <a:p>
            <a:r>
              <a:rPr lang="en-US" dirty="0"/>
              <a:t>Not a review of any First Nation’s existing membership code</a:t>
            </a:r>
          </a:p>
          <a:p>
            <a:r>
              <a:rPr lang="en-US" dirty="0"/>
              <a:t>Not a “how to” manual for white people to invade Anishinaabe communities</a:t>
            </a:r>
          </a:p>
          <a:p>
            <a:endParaRPr lang="en-US" dirty="0"/>
          </a:p>
          <a:p>
            <a:r>
              <a:rPr lang="en-US" dirty="0"/>
              <a:t>Rather... A discussion about how adoption might inform Anishinaabe citizenship law</a:t>
            </a:r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B80F98CB-C8F6-DA11-CEEC-DFEDC60159CA}"/>
              </a:ext>
            </a:extLst>
          </p:cNvPr>
          <p:cNvSpPr/>
          <p:nvPr/>
        </p:nvSpPr>
        <p:spPr>
          <a:xfrm>
            <a:off x="8668753" y="3020703"/>
            <a:ext cx="1845011" cy="1885708"/>
          </a:xfrm>
          <a:prstGeom prst="noSmoking">
            <a:avLst>
              <a:gd name="adj" fmla="val 5309"/>
            </a:avLst>
          </a:prstGeom>
          <a:solidFill>
            <a:srgbClr val="C00000"/>
          </a:solidFill>
          <a:ln w="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D9234-5B40-9EFF-770E-A17403FEB03E}"/>
              </a:ext>
            </a:extLst>
          </p:cNvPr>
          <p:cNvSpPr txBox="1"/>
          <p:nvPr/>
        </p:nvSpPr>
        <p:spPr>
          <a:xfrm>
            <a:off x="8665375" y="6276987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Library and Archives Canada</a:t>
            </a:r>
          </a:p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/MIKAN 3623343</a:t>
            </a:r>
          </a:p>
        </p:txBody>
      </p:sp>
    </p:spTree>
    <p:extLst>
      <p:ext uri="{BB962C8B-B14F-4D97-AF65-F5344CB8AC3E}">
        <p14:creationId xmlns:p14="http://schemas.microsoft.com/office/powerpoint/2010/main" val="18453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A77D-4E4A-BCFF-2C07-D48FEF8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EF0B-50D3-6D70-1598-829ADCCE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Why citizenship?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Why adoption?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Two stories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Locating kinship-citizenship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52406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21EE-9A79-7C98-18EC-273B631F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citizenship?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7713-FAF6-FAAC-6E30-CEDCAB04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Anishinaabe nations = nations</a:t>
            </a:r>
          </a:p>
          <a:p>
            <a:r>
              <a:rPr lang="en-US" dirty="0"/>
              <a:t>Nations are </a:t>
            </a:r>
            <a:r>
              <a:rPr lang="en-US" i="1" dirty="0"/>
              <a:t>political</a:t>
            </a:r>
            <a:r>
              <a:rPr lang="en-US" dirty="0"/>
              <a:t> communities, not biological communities.</a:t>
            </a:r>
          </a:p>
          <a:p>
            <a:r>
              <a:rPr lang="en-US" dirty="0"/>
              <a:t>Different than Indian status, blood quantum, and lineal descent.</a:t>
            </a:r>
          </a:p>
        </p:txBody>
      </p:sp>
    </p:spTree>
    <p:extLst>
      <p:ext uri="{BB962C8B-B14F-4D97-AF65-F5344CB8AC3E}">
        <p14:creationId xmlns:p14="http://schemas.microsoft.com/office/powerpoint/2010/main" val="333767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4804-2064-CE1E-A191-537B1AE2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Adoption?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5AAC-9409-3EF8-CDB6-A3D197F1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Adoption is just one expression of kinship</a:t>
            </a:r>
          </a:p>
          <a:p>
            <a:r>
              <a:rPr lang="en-US" dirty="0"/>
              <a:t>It is an act of conscious self-determination</a:t>
            </a:r>
          </a:p>
          <a:p>
            <a:r>
              <a:rPr lang="en-US" dirty="0"/>
              <a:t>It’s an expression of inherent Anishinaabe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4804-2064-CE1E-A191-537B1AE2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Adoption? – Its dangerous!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5AAC-9409-3EF8-CDB6-A3D197F1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E.B. </a:t>
            </a:r>
            <a:r>
              <a:rPr lang="en-US" dirty="0" err="1"/>
              <a:t>Borron</a:t>
            </a:r>
            <a:r>
              <a:rPr lang="en-US" dirty="0"/>
              <a:t>, May 7, 1895:</a:t>
            </a:r>
          </a:p>
          <a:p>
            <a:r>
              <a:rPr lang="en-US" dirty="0"/>
              <a:t>It is the adoption of </a:t>
            </a:r>
            <a:r>
              <a:rPr lang="en-US" dirty="0" err="1"/>
              <a:t>halfbreeds</a:t>
            </a:r>
            <a:r>
              <a:rPr lang="en-US" dirty="0"/>
              <a:t> and others that has </a:t>
            </a:r>
            <a:r>
              <a:rPr lang="en-US" i="1" dirty="0"/>
              <a:t>really </a:t>
            </a:r>
            <a:r>
              <a:rPr lang="en-US" dirty="0"/>
              <a:t>created the enormous increase in the number of people on the Robinson-Huron annuities list.</a:t>
            </a:r>
          </a:p>
          <a:p>
            <a:r>
              <a:rPr lang="en-US" dirty="0"/>
              <a:t>If the First Nations can adopt Tom, Dick, and Harry, and if these adoptees can claim treaty annuities, this will impose a heavy and unjust burden on the Crown. Adoption as citizenship-making should be modified, if possible.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66C4-23FB-E03B-FD1A-7998042B0CB8}"/>
              </a:ext>
            </a:extLst>
          </p:cNvPr>
          <p:cNvSpPr txBox="1"/>
          <p:nvPr/>
        </p:nvSpPr>
        <p:spPr>
          <a:xfrm>
            <a:off x="1130269" y="5722883"/>
            <a:ext cx="993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/>
              <a:t>Borron</a:t>
            </a:r>
            <a:r>
              <a:rPr lang="en-CA" sz="1200" dirty="0"/>
              <a:t>, E.B. to </a:t>
            </a:r>
            <a:r>
              <a:rPr lang="en-CA" sz="1200" dirty="0" err="1"/>
              <a:t>Æmelius</a:t>
            </a:r>
            <a:r>
              <a:rPr lang="en-CA" sz="1200" dirty="0"/>
              <a:t> Irving, 7 May, 1895. Irving Fonds, 1027-1-2, MS 1780. Archives of Ontario. http://</a:t>
            </a:r>
            <a:r>
              <a:rPr lang="en-CA" sz="1200" dirty="0" err="1"/>
              <a:t>bit.ly</a:t>
            </a:r>
            <a:r>
              <a:rPr lang="en-CA" sz="1200" dirty="0"/>
              <a:t>/25HszGT. [Paraphrased for readability]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00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4804-2064-CE1E-A191-537B1AE2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Adoption? – Because its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5AAC-9409-3EF8-CDB6-A3D197F1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Unpacks citizenship principles, protocols, and values that can guide who we claim on the national scale</a:t>
            </a:r>
          </a:p>
          <a:p>
            <a:r>
              <a:rPr lang="en-US" dirty="0"/>
              <a:t>Other expressions include </a:t>
            </a:r>
            <a:r>
              <a:rPr lang="en-US" b="1" dirty="0"/>
              <a:t>birthing</a:t>
            </a:r>
            <a:r>
              <a:rPr lang="en-US" dirty="0"/>
              <a:t> and </a:t>
            </a:r>
            <a:r>
              <a:rPr lang="en-US" b="1" dirty="0"/>
              <a:t>marriage</a:t>
            </a:r>
          </a:p>
          <a:p>
            <a:r>
              <a:rPr lang="en-US" dirty="0"/>
              <a:t>By focusing on kinship, we disengage from the colonial tools of Indian status, blood quantum, and biologized belonging.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1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2EC99E-0153-4DD5-9514-61B763BE9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BFB6BC-A2C2-4435-8D3A-8CC2C9C7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8DE46-EDB1-0A68-D70B-979A54FE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988098"/>
            <a:ext cx="2840114" cy="240772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Adoption stories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599958-8072-47CB-A82D-0701E3590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457BD59-43BC-6F78-BFED-51AC179EC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3230" y="1107628"/>
            <a:ext cx="2862612" cy="4370400"/>
          </a:xfrm>
          <a:prstGeom prst="rect">
            <a:avLst/>
          </a:prstGeom>
        </p:spPr>
      </p:pic>
      <p:pic>
        <p:nvPicPr>
          <p:cNvPr id="7" name="Picture 6" descr="A person standing next to a sign&#10;&#10;Description automatically generated with medium confidence">
            <a:extLst>
              <a:ext uri="{FF2B5EF4-FFF2-40B4-BE49-F238E27FC236}">
                <a16:creationId xmlns:a16="http://schemas.microsoft.com/office/drawing/2014/main" id="{A2EAAE28-DFC4-F02A-40CE-490555877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22" y="1418524"/>
            <a:ext cx="4439877" cy="3574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5D2F2C-D989-4591-BAFB-D0225D64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0DE0DB-36EF-4553-B981-4AE6E8AED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674</Words>
  <Application>Microsoft Macintosh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Gallery</vt:lpstr>
      <vt:lpstr>Citizenship through the lens of Adoption</vt:lpstr>
      <vt:lpstr>Who I am</vt:lpstr>
      <vt:lpstr>What this is not…</vt:lpstr>
      <vt:lpstr>Outline</vt:lpstr>
      <vt:lpstr>Why citizenship?</vt:lpstr>
      <vt:lpstr>Why Adoption?</vt:lpstr>
      <vt:lpstr>Why Adoption? – Its dangerous!</vt:lpstr>
      <vt:lpstr>Why Adoption? – Because its powerful</vt:lpstr>
      <vt:lpstr>Adoption stories</vt:lpstr>
      <vt:lpstr>Adoption stories</vt:lpstr>
      <vt:lpstr>Adoption stories reveal a constitutional order</vt:lpstr>
      <vt:lpstr>What does it mean?</vt:lpstr>
      <vt:lpstr>Locating citizenship principles</vt:lpstr>
      <vt:lpstr>PowerPoint Presentation</vt:lpstr>
      <vt:lpstr>PowerPoint Presentation</vt:lpstr>
      <vt:lpstr>PowerPoint Presentation</vt:lpstr>
      <vt:lpstr>PowerPoint Presentation</vt:lpstr>
      <vt:lpstr>Citizenship through adoption lens:</vt:lpstr>
      <vt:lpstr>Miigwetch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Lee</dc:creator>
  <cp:lastModifiedBy>Damien Lee</cp:lastModifiedBy>
  <cp:revision>185</cp:revision>
  <cp:lastPrinted>2022-04-27T11:20:02Z</cp:lastPrinted>
  <dcterms:created xsi:type="dcterms:W3CDTF">2022-04-25T11:12:05Z</dcterms:created>
  <dcterms:modified xsi:type="dcterms:W3CDTF">2022-04-27T11:22:12Z</dcterms:modified>
</cp:coreProperties>
</file>