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77" r:id="rId4"/>
    <p:sldId id="267" r:id="rId5"/>
    <p:sldId id="265" r:id="rId6"/>
    <p:sldId id="272" r:id="rId7"/>
    <p:sldId id="281" r:id="rId8"/>
    <p:sldId id="266" r:id="rId9"/>
    <p:sldId id="258" r:id="rId10"/>
    <p:sldId id="259" r:id="rId11"/>
    <p:sldId id="260" r:id="rId12"/>
    <p:sldId id="261" r:id="rId13"/>
    <p:sldId id="262" r:id="rId14"/>
    <p:sldId id="263" r:id="rId15"/>
    <p:sldId id="278" r:id="rId16"/>
    <p:sldId id="264" r:id="rId17"/>
    <p:sldId id="268" r:id="rId18"/>
    <p:sldId id="269" r:id="rId19"/>
    <p:sldId id="270" r:id="rId20"/>
    <p:sldId id="279" r:id="rId21"/>
    <p:sldId id="271" r:id="rId22"/>
    <p:sldId id="274" r:id="rId23"/>
    <p:sldId id="282" r:id="rId24"/>
    <p:sldId id="276" r:id="rId25"/>
    <p:sldId id="275" r:id="rId26"/>
    <p:sldId id="283" r:id="rId27"/>
    <p:sldId id="27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642A09-EAAC-4A37-B174-C8DDC001FA50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8A227E5C-91DA-490F-9880-BD984E6FE516}">
      <dgm:prSet/>
      <dgm:spPr/>
      <dgm:t>
        <a:bodyPr/>
        <a:lstStyle/>
        <a:p>
          <a:r>
            <a:rPr lang="en-US"/>
            <a:t>Zaagidowin				-Love</a:t>
          </a:r>
        </a:p>
      </dgm:t>
    </dgm:pt>
    <dgm:pt modelId="{03610797-C39D-4116-87A4-7936CD4A5A8A}" type="parTrans" cxnId="{955EC889-988B-4A85-9D83-AB9CBF4F86AA}">
      <dgm:prSet/>
      <dgm:spPr/>
      <dgm:t>
        <a:bodyPr/>
        <a:lstStyle/>
        <a:p>
          <a:endParaRPr lang="en-US"/>
        </a:p>
      </dgm:t>
    </dgm:pt>
    <dgm:pt modelId="{33ABC184-5FA8-4851-876A-AAB3F203B80B}" type="sibTrans" cxnId="{955EC889-988B-4A85-9D83-AB9CBF4F86AA}">
      <dgm:prSet/>
      <dgm:spPr/>
      <dgm:t>
        <a:bodyPr/>
        <a:lstStyle/>
        <a:p>
          <a:endParaRPr lang="en-US"/>
        </a:p>
      </dgm:t>
    </dgm:pt>
    <dgm:pt modelId="{8A1F3B70-3997-41DB-B1C7-268714F52B7F}">
      <dgm:prSet/>
      <dgm:spPr/>
      <dgm:t>
        <a:bodyPr/>
        <a:lstStyle/>
        <a:p>
          <a:r>
            <a:rPr lang="en-US"/>
            <a:t>Debwewin				-Truth</a:t>
          </a:r>
        </a:p>
      </dgm:t>
    </dgm:pt>
    <dgm:pt modelId="{94D86984-FE95-47B2-88C0-68EE8DB23299}" type="parTrans" cxnId="{3E5055D0-76CB-4B44-A0A3-FC3911CB48E4}">
      <dgm:prSet/>
      <dgm:spPr/>
      <dgm:t>
        <a:bodyPr/>
        <a:lstStyle/>
        <a:p>
          <a:endParaRPr lang="en-US"/>
        </a:p>
      </dgm:t>
    </dgm:pt>
    <dgm:pt modelId="{24ECE7D0-E35C-47DE-8726-22D728187889}" type="sibTrans" cxnId="{3E5055D0-76CB-4B44-A0A3-FC3911CB48E4}">
      <dgm:prSet/>
      <dgm:spPr/>
      <dgm:t>
        <a:bodyPr/>
        <a:lstStyle/>
        <a:p>
          <a:endParaRPr lang="en-US"/>
        </a:p>
      </dgm:t>
    </dgm:pt>
    <dgm:pt modelId="{B781282A-7B82-4C36-B461-8BAEBD094DC7}">
      <dgm:prSet/>
      <dgm:spPr/>
      <dgm:t>
        <a:bodyPr/>
        <a:lstStyle/>
        <a:p>
          <a:r>
            <a:rPr lang="en-US"/>
            <a:t>Mnaadendimowin		-Respect</a:t>
          </a:r>
        </a:p>
      </dgm:t>
    </dgm:pt>
    <dgm:pt modelId="{3815BB56-3CD6-4B69-A7DD-849402C596B0}" type="parTrans" cxnId="{45EC7235-CD21-4518-A433-F80324550106}">
      <dgm:prSet/>
      <dgm:spPr/>
      <dgm:t>
        <a:bodyPr/>
        <a:lstStyle/>
        <a:p>
          <a:endParaRPr lang="en-US"/>
        </a:p>
      </dgm:t>
    </dgm:pt>
    <dgm:pt modelId="{74E2EF9F-BCC9-488C-B3E7-478D7152DC67}" type="sibTrans" cxnId="{45EC7235-CD21-4518-A433-F80324550106}">
      <dgm:prSet/>
      <dgm:spPr/>
      <dgm:t>
        <a:bodyPr/>
        <a:lstStyle/>
        <a:p>
          <a:endParaRPr lang="en-US"/>
        </a:p>
      </dgm:t>
    </dgm:pt>
    <dgm:pt modelId="{60F4ACA7-84B4-4496-A84F-5F7AC7318A15}">
      <dgm:prSet/>
      <dgm:spPr/>
      <dgm:t>
        <a:bodyPr/>
        <a:lstStyle/>
        <a:p>
          <a:r>
            <a:rPr lang="en-US"/>
            <a:t>Nbwaakaawin			-Wisdom</a:t>
          </a:r>
        </a:p>
      </dgm:t>
    </dgm:pt>
    <dgm:pt modelId="{82555092-BE56-43F6-B510-0D9072F473D7}" type="parTrans" cxnId="{E86E3F61-C788-4B81-A9D7-4B921F47E484}">
      <dgm:prSet/>
      <dgm:spPr/>
      <dgm:t>
        <a:bodyPr/>
        <a:lstStyle/>
        <a:p>
          <a:endParaRPr lang="en-US"/>
        </a:p>
      </dgm:t>
    </dgm:pt>
    <dgm:pt modelId="{EB4B4824-7D2C-4747-819E-CBC2EE18F114}" type="sibTrans" cxnId="{E86E3F61-C788-4B81-A9D7-4B921F47E484}">
      <dgm:prSet/>
      <dgm:spPr/>
      <dgm:t>
        <a:bodyPr/>
        <a:lstStyle/>
        <a:p>
          <a:endParaRPr lang="en-US"/>
        </a:p>
      </dgm:t>
    </dgm:pt>
    <dgm:pt modelId="{9056074A-85F6-4B13-BE24-13A632B5D723}">
      <dgm:prSet/>
      <dgm:spPr/>
      <dgm:t>
        <a:bodyPr/>
        <a:lstStyle/>
        <a:p>
          <a:r>
            <a:rPr lang="en-US"/>
            <a:t>Dbaadendizowin			-Humility</a:t>
          </a:r>
        </a:p>
      </dgm:t>
    </dgm:pt>
    <dgm:pt modelId="{5C0E0336-B2FE-4564-8FAA-AF3AD7201E61}" type="parTrans" cxnId="{70FB4773-ADD3-45C3-886E-C481BD7B82B6}">
      <dgm:prSet/>
      <dgm:spPr/>
      <dgm:t>
        <a:bodyPr/>
        <a:lstStyle/>
        <a:p>
          <a:endParaRPr lang="en-US"/>
        </a:p>
      </dgm:t>
    </dgm:pt>
    <dgm:pt modelId="{71792699-B60C-4A35-8B95-5680743763CF}" type="sibTrans" cxnId="{70FB4773-ADD3-45C3-886E-C481BD7B82B6}">
      <dgm:prSet/>
      <dgm:spPr/>
      <dgm:t>
        <a:bodyPr/>
        <a:lstStyle/>
        <a:p>
          <a:endParaRPr lang="en-US"/>
        </a:p>
      </dgm:t>
    </dgm:pt>
    <dgm:pt modelId="{BE689521-2220-403B-AF82-332BEAB01762}">
      <dgm:prSet/>
      <dgm:spPr/>
      <dgm:t>
        <a:bodyPr/>
        <a:lstStyle/>
        <a:p>
          <a:r>
            <a:rPr lang="en-US"/>
            <a:t>Gwekwaadiziwin			-Honesty</a:t>
          </a:r>
        </a:p>
      </dgm:t>
    </dgm:pt>
    <dgm:pt modelId="{FC50A8D2-D5E2-414B-8BCA-3507A67C3361}" type="parTrans" cxnId="{C389141D-B749-45B1-A021-34341E6F0E1A}">
      <dgm:prSet/>
      <dgm:spPr/>
      <dgm:t>
        <a:bodyPr/>
        <a:lstStyle/>
        <a:p>
          <a:endParaRPr lang="en-US"/>
        </a:p>
      </dgm:t>
    </dgm:pt>
    <dgm:pt modelId="{5AE839AD-FCAC-4F4D-AA6C-C97D500785D0}" type="sibTrans" cxnId="{C389141D-B749-45B1-A021-34341E6F0E1A}">
      <dgm:prSet/>
      <dgm:spPr/>
      <dgm:t>
        <a:bodyPr/>
        <a:lstStyle/>
        <a:p>
          <a:endParaRPr lang="en-US"/>
        </a:p>
      </dgm:t>
    </dgm:pt>
    <dgm:pt modelId="{4247F8E7-652A-4991-9B8B-421FD2227D74}">
      <dgm:prSet/>
      <dgm:spPr/>
      <dgm:t>
        <a:bodyPr/>
        <a:lstStyle/>
        <a:p>
          <a:r>
            <a:rPr lang="en-US"/>
            <a:t>Aakide’ewin				-Bravery</a:t>
          </a:r>
        </a:p>
      </dgm:t>
    </dgm:pt>
    <dgm:pt modelId="{25FEA650-3619-4634-82A4-C091C6C9DBE2}" type="parTrans" cxnId="{F4E1D038-97A5-454E-909E-3995EC128783}">
      <dgm:prSet/>
      <dgm:spPr/>
      <dgm:t>
        <a:bodyPr/>
        <a:lstStyle/>
        <a:p>
          <a:endParaRPr lang="en-US"/>
        </a:p>
      </dgm:t>
    </dgm:pt>
    <dgm:pt modelId="{C5DF8121-96B4-447D-99F8-A48D39C71E2E}" type="sibTrans" cxnId="{F4E1D038-97A5-454E-909E-3995EC128783}">
      <dgm:prSet/>
      <dgm:spPr/>
      <dgm:t>
        <a:bodyPr/>
        <a:lstStyle/>
        <a:p>
          <a:endParaRPr lang="en-US"/>
        </a:p>
      </dgm:t>
    </dgm:pt>
    <dgm:pt modelId="{F678E227-FCB4-4329-8FFD-31B955288DB2}" type="pres">
      <dgm:prSet presAssocID="{A4642A09-EAAC-4A37-B174-C8DDC001FA50}" presName="cycle" presStyleCnt="0">
        <dgm:presLayoutVars>
          <dgm:dir/>
          <dgm:resizeHandles val="exact"/>
        </dgm:presLayoutVars>
      </dgm:prSet>
      <dgm:spPr/>
    </dgm:pt>
    <dgm:pt modelId="{361C34E8-5C7D-4EBD-9DB4-B8EA6604DBF7}" type="pres">
      <dgm:prSet presAssocID="{8A227E5C-91DA-490F-9880-BD984E6FE516}" presName="dummy" presStyleCnt="0"/>
      <dgm:spPr/>
    </dgm:pt>
    <dgm:pt modelId="{25BAC48C-A9BD-4665-A9E2-86F982E219D7}" type="pres">
      <dgm:prSet presAssocID="{8A227E5C-91DA-490F-9880-BD984E6FE516}" presName="node" presStyleLbl="revTx" presStyleIdx="0" presStyleCnt="7">
        <dgm:presLayoutVars>
          <dgm:bulletEnabled val="1"/>
        </dgm:presLayoutVars>
      </dgm:prSet>
      <dgm:spPr/>
    </dgm:pt>
    <dgm:pt modelId="{5785ECCD-8869-4D83-91DF-B3BF6D4C8DA1}" type="pres">
      <dgm:prSet presAssocID="{33ABC184-5FA8-4851-876A-AAB3F203B80B}" presName="sibTrans" presStyleLbl="node1" presStyleIdx="0" presStyleCnt="7"/>
      <dgm:spPr/>
    </dgm:pt>
    <dgm:pt modelId="{07E064EA-E081-46F0-B143-382733DFC9F9}" type="pres">
      <dgm:prSet presAssocID="{8A1F3B70-3997-41DB-B1C7-268714F52B7F}" presName="dummy" presStyleCnt="0"/>
      <dgm:spPr/>
    </dgm:pt>
    <dgm:pt modelId="{5C1379A2-91EC-44E4-AD48-CD0492B966D2}" type="pres">
      <dgm:prSet presAssocID="{8A1F3B70-3997-41DB-B1C7-268714F52B7F}" presName="node" presStyleLbl="revTx" presStyleIdx="1" presStyleCnt="7">
        <dgm:presLayoutVars>
          <dgm:bulletEnabled val="1"/>
        </dgm:presLayoutVars>
      </dgm:prSet>
      <dgm:spPr/>
    </dgm:pt>
    <dgm:pt modelId="{80E8707D-49E6-4871-9B53-C1D39405CC11}" type="pres">
      <dgm:prSet presAssocID="{24ECE7D0-E35C-47DE-8726-22D728187889}" presName="sibTrans" presStyleLbl="node1" presStyleIdx="1" presStyleCnt="7"/>
      <dgm:spPr/>
    </dgm:pt>
    <dgm:pt modelId="{C7558D83-8CAD-4B33-8FAF-CA402CD1DF91}" type="pres">
      <dgm:prSet presAssocID="{B781282A-7B82-4C36-B461-8BAEBD094DC7}" presName="dummy" presStyleCnt="0"/>
      <dgm:spPr/>
    </dgm:pt>
    <dgm:pt modelId="{2CA09D9C-7457-4733-A4CC-C647D1647F63}" type="pres">
      <dgm:prSet presAssocID="{B781282A-7B82-4C36-B461-8BAEBD094DC7}" presName="node" presStyleLbl="revTx" presStyleIdx="2" presStyleCnt="7">
        <dgm:presLayoutVars>
          <dgm:bulletEnabled val="1"/>
        </dgm:presLayoutVars>
      </dgm:prSet>
      <dgm:spPr/>
    </dgm:pt>
    <dgm:pt modelId="{BC96478A-10F8-4507-A161-CD85DAC8DD9E}" type="pres">
      <dgm:prSet presAssocID="{74E2EF9F-BCC9-488C-B3E7-478D7152DC67}" presName="sibTrans" presStyleLbl="node1" presStyleIdx="2" presStyleCnt="7"/>
      <dgm:spPr/>
    </dgm:pt>
    <dgm:pt modelId="{9DAFE18A-1D1B-4413-80CD-4E6406F5A97B}" type="pres">
      <dgm:prSet presAssocID="{60F4ACA7-84B4-4496-A84F-5F7AC7318A15}" presName="dummy" presStyleCnt="0"/>
      <dgm:spPr/>
    </dgm:pt>
    <dgm:pt modelId="{EE46628E-D48A-4F91-983D-731ABD57946A}" type="pres">
      <dgm:prSet presAssocID="{60F4ACA7-84B4-4496-A84F-5F7AC7318A15}" presName="node" presStyleLbl="revTx" presStyleIdx="3" presStyleCnt="7">
        <dgm:presLayoutVars>
          <dgm:bulletEnabled val="1"/>
        </dgm:presLayoutVars>
      </dgm:prSet>
      <dgm:spPr/>
    </dgm:pt>
    <dgm:pt modelId="{1B360CA2-43FC-4B1A-8032-A9851B75C071}" type="pres">
      <dgm:prSet presAssocID="{EB4B4824-7D2C-4747-819E-CBC2EE18F114}" presName="sibTrans" presStyleLbl="node1" presStyleIdx="3" presStyleCnt="7"/>
      <dgm:spPr/>
    </dgm:pt>
    <dgm:pt modelId="{8E5DFB27-2936-41FA-BA34-3ECB44A57B71}" type="pres">
      <dgm:prSet presAssocID="{9056074A-85F6-4B13-BE24-13A632B5D723}" presName="dummy" presStyleCnt="0"/>
      <dgm:spPr/>
    </dgm:pt>
    <dgm:pt modelId="{5EAF4A49-2EEA-457D-AAE5-EC9A37C3C64B}" type="pres">
      <dgm:prSet presAssocID="{9056074A-85F6-4B13-BE24-13A632B5D723}" presName="node" presStyleLbl="revTx" presStyleIdx="4" presStyleCnt="7">
        <dgm:presLayoutVars>
          <dgm:bulletEnabled val="1"/>
        </dgm:presLayoutVars>
      </dgm:prSet>
      <dgm:spPr/>
    </dgm:pt>
    <dgm:pt modelId="{24168D6A-FC4E-4890-93E3-FA559753B44D}" type="pres">
      <dgm:prSet presAssocID="{71792699-B60C-4A35-8B95-5680743763CF}" presName="sibTrans" presStyleLbl="node1" presStyleIdx="4" presStyleCnt="7"/>
      <dgm:spPr/>
    </dgm:pt>
    <dgm:pt modelId="{D7C10D4A-472E-4884-A6FC-9B1D32813FA6}" type="pres">
      <dgm:prSet presAssocID="{BE689521-2220-403B-AF82-332BEAB01762}" presName="dummy" presStyleCnt="0"/>
      <dgm:spPr/>
    </dgm:pt>
    <dgm:pt modelId="{2FE73E47-C224-4748-BCA8-4F5912243971}" type="pres">
      <dgm:prSet presAssocID="{BE689521-2220-403B-AF82-332BEAB01762}" presName="node" presStyleLbl="revTx" presStyleIdx="5" presStyleCnt="7">
        <dgm:presLayoutVars>
          <dgm:bulletEnabled val="1"/>
        </dgm:presLayoutVars>
      </dgm:prSet>
      <dgm:spPr/>
    </dgm:pt>
    <dgm:pt modelId="{249CCD9C-FB31-485F-9270-2999E7EB534F}" type="pres">
      <dgm:prSet presAssocID="{5AE839AD-FCAC-4F4D-AA6C-C97D500785D0}" presName="sibTrans" presStyleLbl="node1" presStyleIdx="5" presStyleCnt="7"/>
      <dgm:spPr/>
    </dgm:pt>
    <dgm:pt modelId="{B7B557F9-E568-452D-8666-1A2A8DA21346}" type="pres">
      <dgm:prSet presAssocID="{4247F8E7-652A-4991-9B8B-421FD2227D74}" presName="dummy" presStyleCnt="0"/>
      <dgm:spPr/>
    </dgm:pt>
    <dgm:pt modelId="{BA22EE98-98F4-4FDB-8841-5F9FE107D34E}" type="pres">
      <dgm:prSet presAssocID="{4247F8E7-652A-4991-9B8B-421FD2227D74}" presName="node" presStyleLbl="revTx" presStyleIdx="6" presStyleCnt="7">
        <dgm:presLayoutVars>
          <dgm:bulletEnabled val="1"/>
        </dgm:presLayoutVars>
      </dgm:prSet>
      <dgm:spPr/>
    </dgm:pt>
    <dgm:pt modelId="{ED3A3D3B-481A-480F-8EE9-CCBAEDD51974}" type="pres">
      <dgm:prSet presAssocID="{C5DF8121-96B4-447D-99F8-A48D39C71E2E}" presName="sibTrans" presStyleLbl="node1" presStyleIdx="6" presStyleCnt="7"/>
      <dgm:spPr/>
    </dgm:pt>
  </dgm:ptLst>
  <dgm:cxnLst>
    <dgm:cxn modelId="{17CE1D0C-A4BB-4F4B-B9CF-466C7A0B83C9}" type="presOf" srcId="{8A227E5C-91DA-490F-9880-BD984E6FE516}" destId="{25BAC48C-A9BD-4665-A9E2-86F982E219D7}" srcOrd="0" destOrd="0" presId="urn:microsoft.com/office/officeart/2005/8/layout/cycle1"/>
    <dgm:cxn modelId="{2F07060D-044F-4643-877D-03FF539BF4EC}" type="presOf" srcId="{24ECE7D0-E35C-47DE-8726-22D728187889}" destId="{80E8707D-49E6-4871-9B53-C1D39405CC11}" srcOrd="0" destOrd="0" presId="urn:microsoft.com/office/officeart/2005/8/layout/cycle1"/>
    <dgm:cxn modelId="{C389141D-B749-45B1-A021-34341E6F0E1A}" srcId="{A4642A09-EAAC-4A37-B174-C8DDC001FA50}" destId="{BE689521-2220-403B-AF82-332BEAB01762}" srcOrd="5" destOrd="0" parTransId="{FC50A8D2-D5E2-414B-8BCA-3507A67C3361}" sibTransId="{5AE839AD-FCAC-4F4D-AA6C-C97D500785D0}"/>
    <dgm:cxn modelId="{C2960223-7D6A-4BEA-BAB9-0C27A48D268F}" type="presOf" srcId="{71792699-B60C-4A35-8B95-5680743763CF}" destId="{24168D6A-FC4E-4890-93E3-FA559753B44D}" srcOrd="0" destOrd="0" presId="urn:microsoft.com/office/officeart/2005/8/layout/cycle1"/>
    <dgm:cxn modelId="{C6A6C129-1F7C-4463-A1FD-34CA08859D12}" type="presOf" srcId="{8A1F3B70-3997-41DB-B1C7-268714F52B7F}" destId="{5C1379A2-91EC-44E4-AD48-CD0492B966D2}" srcOrd="0" destOrd="0" presId="urn:microsoft.com/office/officeart/2005/8/layout/cycle1"/>
    <dgm:cxn modelId="{45EC7235-CD21-4518-A433-F80324550106}" srcId="{A4642A09-EAAC-4A37-B174-C8DDC001FA50}" destId="{B781282A-7B82-4C36-B461-8BAEBD094DC7}" srcOrd="2" destOrd="0" parTransId="{3815BB56-3CD6-4B69-A7DD-849402C596B0}" sibTransId="{74E2EF9F-BCC9-488C-B3E7-478D7152DC67}"/>
    <dgm:cxn modelId="{F4E1D038-97A5-454E-909E-3995EC128783}" srcId="{A4642A09-EAAC-4A37-B174-C8DDC001FA50}" destId="{4247F8E7-652A-4991-9B8B-421FD2227D74}" srcOrd="6" destOrd="0" parTransId="{25FEA650-3619-4634-82A4-C091C6C9DBE2}" sibTransId="{C5DF8121-96B4-447D-99F8-A48D39C71E2E}"/>
    <dgm:cxn modelId="{E86E3F61-C788-4B81-A9D7-4B921F47E484}" srcId="{A4642A09-EAAC-4A37-B174-C8DDC001FA50}" destId="{60F4ACA7-84B4-4496-A84F-5F7AC7318A15}" srcOrd="3" destOrd="0" parTransId="{82555092-BE56-43F6-B510-0D9072F473D7}" sibTransId="{EB4B4824-7D2C-4747-819E-CBC2EE18F114}"/>
    <dgm:cxn modelId="{70FB4773-ADD3-45C3-886E-C481BD7B82B6}" srcId="{A4642A09-EAAC-4A37-B174-C8DDC001FA50}" destId="{9056074A-85F6-4B13-BE24-13A632B5D723}" srcOrd="4" destOrd="0" parTransId="{5C0E0336-B2FE-4564-8FAA-AF3AD7201E61}" sibTransId="{71792699-B60C-4A35-8B95-5680743763CF}"/>
    <dgm:cxn modelId="{85352A55-5757-4DA5-A4F0-45A8914A5497}" type="presOf" srcId="{4247F8E7-652A-4991-9B8B-421FD2227D74}" destId="{BA22EE98-98F4-4FDB-8841-5F9FE107D34E}" srcOrd="0" destOrd="0" presId="urn:microsoft.com/office/officeart/2005/8/layout/cycle1"/>
    <dgm:cxn modelId="{2180AB75-B07C-4E78-93EA-2FBECC893D50}" type="presOf" srcId="{33ABC184-5FA8-4851-876A-AAB3F203B80B}" destId="{5785ECCD-8869-4D83-91DF-B3BF6D4C8DA1}" srcOrd="0" destOrd="0" presId="urn:microsoft.com/office/officeart/2005/8/layout/cycle1"/>
    <dgm:cxn modelId="{FDFA2E77-6CBD-4027-927D-374DFB22DDCF}" type="presOf" srcId="{BE689521-2220-403B-AF82-332BEAB01762}" destId="{2FE73E47-C224-4748-BCA8-4F5912243971}" srcOrd="0" destOrd="0" presId="urn:microsoft.com/office/officeart/2005/8/layout/cycle1"/>
    <dgm:cxn modelId="{D69B0082-F36B-44E3-801E-716929CDE7B0}" type="presOf" srcId="{60F4ACA7-84B4-4496-A84F-5F7AC7318A15}" destId="{EE46628E-D48A-4F91-983D-731ABD57946A}" srcOrd="0" destOrd="0" presId="urn:microsoft.com/office/officeart/2005/8/layout/cycle1"/>
    <dgm:cxn modelId="{62F19082-8D53-46AB-A71A-22DDFD64BD8D}" type="presOf" srcId="{EB4B4824-7D2C-4747-819E-CBC2EE18F114}" destId="{1B360CA2-43FC-4B1A-8032-A9851B75C071}" srcOrd="0" destOrd="0" presId="urn:microsoft.com/office/officeart/2005/8/layout/cycle1"/>
    <dgm:cxn modelId="{955EC889-988B-4A85-9D83-AB9CBF4F86AA}" srcId="{A4642A09-EAAC-4A37-B174-C8DDC001FA50}" destId="{8A227E5C-91DA-490F-9880-BD984E6FE516}" srcOrd="0" destOrd="0" parTransId="{03610797-C39D-4116-87A4-7936CD4A5A8A}" sibTransId="{33ABC184-5FA8-4851-876A-AAB3F203B80B}"/>
    <dgm:cxn modelId="{B36753A8-B13C-4701-B057-09D8C845BF02}" type="presOf" srcId="{B781282A-7B82-4C36-B461-8BAEBD094DC7}" destId="{2CA09D9C-7457-4733-A4CC-C647D1647F63}" srcOrd="0" destOrd="0" presId="urn:microsoft.com/office/officeart/2005/8/layout/cycle1"/>
    <dgm:cxn modelId="{200FB4AA-DE0C-420C-BA96-2BD30F5F73FC}" type="presOf" srcId="{C5DF8121-96B4-447D-99F8-A48D39C71E2E}" destId="{ED3A3D3B-481A-480F-8EE9-CCBAEDD51974}" srcOrd="0" destOrd="0" presId="urn:microsoft.com/office/officeart/2005/8/layout/cycle1"/>
    <dgm:cxn modelId="{9D5D66B6-D279-4D50-806C-984F41AB676F}" type="presOf" srcId="{5AE839AD-FCAC-4F4D-AA6C-C97D500785D0}" destId="{249CCD9C-FB31-485F-9270-2999E7EB534F}" srcOrd="0" destOrd="0" presId="urn:microsoft.com/office/officeart/2005/8/layout/cycle1"/>
    <dgm:cxn modelId="{4113C6C4-610E-4DBE-A49D-5D6095D5B0D6}" type="presOf" srcId="{A4642A09-EAAC-4A37-B174-C8DDC001FA50}" destId="{F678E227-FCB4-4329-8FFD-31B955288DB2}" srcOrd="0" destOrd="0" presId="urn:microsoft.com/office/officeart/2005/8/layout/cycle1"/>
    <dgm:cxn modelId="{683EE5CE-33D4-433A-8685-FCB97AA537C5}" type="presOf" srcId="{9056074A-85F6-4B13-BE24-13A632B5D723}" destId="{5EAF4A49-2EEA-457D-AAE5-EC9A37C3C64B}" srcOrd="0" destOrd="0" presId="urn:microsoft.com/office/officeart/2005/8/layout/cycle1"/>
    <dgm:cxn modelId="{3E5055D0-76CB-4B44-A0A3-FC3911CB48E4}" srcId="{A4642A09-EAAC-4A37-B174-C8DDC001FA50}" destId="{8A1F3B70-3997-41DB-B1C7-268714F52B7F}" srcOrd="1" destOrd="0" parTransId="{94D86984-FE95-47B2-88C0-68EE8DB23299}" sibTransId="{24ECE7D0-E35C-47DE-8726-22D728187889}"/>
    <dgm:cxn modelId="{759F2EDD-7B47-443C-B1EC-DCC4FC918016}" type="presOf" srcId="{74E2EF9F-BCC9-488C-B3E7-478D7152DC67}" destId="{BC96478A-10F8-4507-A161-CD85DAC8DD9E}" srcOrd="0" destOrd="0" presId="urn:microsoft.com/office/officeart/2005/8/layout/cycle1"/>
    <dgm:cxn modelId="{71548432-3EF1-42F5-906C-93EF9D766984}" type="presParOf" srcId="{F678E227-FCB4-4329-8FFD-31B955288DB2}" destId="{361C34E8-5C7D-4EBD-9DB4-B8EA6604DBF7}" srcOrd="0" destOrd="0" presId="urn:microsoft.com/office/officeart/2005/8/layout/cycle1"/>
    <dgm:cxn modelId="{3DFFD8DF-8583-44D3-9314-AD54B8AFE494}" type="presParOf" srcId="{F678E227-FCB4-4329-8FFD-31B955288DB2}" destId="{25BAC48C-A9BD-4665-A9E2-86F982E219D7}" srcOrd="1" destOrd="0" presId="urn:microsoft.com/office/officeart/2005/8/layout/cycle1"/>
    <dgm:cxn modelId="{CB334934-D259-4CAE-8A78-8D911489EA75}" type="presParOf" srcId="{F678E227-FCB4-4329-8FFD-31B955288DB2}" destId="{5785ECCD-8869-4D83-91DF-B3BF6D4C8DA1}" srcOrd="2" destOrd="0" presId="urn:microsoft.com/office/officeart/2005/8/layout/cycle1"/>
    <dgm:cxn modelId="{5530DF1E-FE47-48AA-9E9D-EB331DFBF517}" type="presParOf" srcId="{F678E227-FCB4-4329-8FFD-31B955288DB2}" destId="{07E064EA-E081-46F0-B143-382733DFC9F9}" srcOrd="3" destOrd="0" presId="urn:microsoft.com/office/officeart/2005/8/layout/cycle1"/>
    <dgm:cxn modelId="{E8E1DE2C-2072-4B70-8D94-851496496824}" type="presParOf" srcId="{F678E227-FCB4-4329-8FFD-31B955288DB2}" destId="{5C1379A2-91EC-44E4-AD48-CD0492B966D2}" srcOrd="4" destOrd="0" presId="urn:microsoft.com/office/officeart/2005/8/layout/cycle1"/>
    <dgm:cxn modelId="{0345A25B-DB00-4E93-B88A-DDB1DEC8614F}" type="presParOf" srcId="{F678E227-FCB4-4329-8FFD-31B955288DB2}" destId="{80E8707D-49E6-4871-9B53-C1D39405CC11}" srcOrd="5" destOrd="0" presId="urn:microsoft.com/office/officeart/2005/8/layout/cycle1"/>
    <dgm:cxn modelId="{DA320966-B426-438C-A113-1CB6CFEE5E2C}" type="presParOf" srcId="{F678E227-FCB4-4329-8FFD-31B955288DB2}" destId="{C7558D83-8CAD-4B33-8FAF-CA402CD1DF91}" srcOrd="6" destOrd="0" presId="urn:microsoft.com/office/officeart/2005/8/layout/cycle1"/>
    <dgm:cxn modelId="{F167637F-9288-4EA4-B723-D96CB0CE8A72}" type="presParOf" srcId="{F678E227-FCB4-4329-8FFD-31B955288DB2}" destId="{2CA09D9C-7457-4733-A4CC-C647D1647F63}" srcOrd="7" destOrd="0" presId="urn:microsoft.com/office/officeart/2005/8/layout/cycle1"/>
    <dgm:cxn modelId="{44B51B01-E7B2-4A74-9298-A0F712827B18}" type="presParOf" srcId="{F678E227-FCB4-4329-8FFD-31B955288DB2}" destId="{BC96478A-10F8-4507-A161-CD85DAC8DD9E}" srcOrd="8" destOrd="0" presId="urn:microsoft.com/office/officeart/2005/8/layout/cycle1"/>
    <dgm:cxn modelId="{E900A6FD-A064-4769-AE59-8A787DBC2F52}" type="presParOf" srcId="{F678E227-FCB4-4329-8FFD-31B955288DB2}" destId="{9DAFE18A-1D1B-4413-80CD-4E6406F5A97B}" srcOrd="9" destOrd="0" presId="urn:microsoft.com/office/officeart/2005/8/layout/cycle1"/>
    <dgm:cxn modelId="{D74A2206-5EF0-4817-AEB1-332E38E2F2C4}" type="presParOf" srcId="{F678E227-FCB4-4329-8FFD-31B955288DB2}" destId="{EE46628E-D48A-4F91-983D-731ABD57946A}" srcOrd="10" destOrd="0" presId="urn:microsoft.com/office/officeart/2005/8/layout/cycle1"/>
    <dgm:cxn modelId="{C3D80A51-BCB6-46E6-A46C-B66BFC3B3044}" type="presParOf" srcId="{F678E227-FCB4-4329-8FFD-31B955288DB2}" destId="{1B360CA2-43FC-4B1A-8032-A9851B75C071}" srcOrd="11" destOrd="0" presId="urn:microsoft.com/office/officeart/2005/8/layout/cycle1"/>
    <dgm:cxn modelId="{044E0732-AC91-4E75-8ADF-842920177E9C}" type="presParOf" srcId="{F678E227-FCB4-4329-8FFD-31B955288DB2}" destId="{8E5DFB27-2936-41FA-BA34-3ECB44A57B71}" srcOrd="12" destOrd="0" presId="urn:microsoft.com/office/officeart/2005/8/layout/cycle1"/>
    <dgm:cxn modelId="{377AAF9F-9F77-4022-B9CD-D64AE758B386}" type="presParOf" srcId="{F678E227-FCB4-4329-8FFD-31B955288DB2}" destId="{5EAF4A49-2EEA-457D-AAE5-EC9A37C3C64B}" srcOrd="13" destOrd="0" presId="urn:microsoft.com/office/officeart/2005/8/layout/cycle1"/>
    <dgm:cxn modelId="{D9C4CAB8-4319-46A5-9E33-8E3BF6039AAB}" type="presParOf" srcId="{F678E227-FCB4-4329-8FFD-31B955288DB2}" destId="{24168D6A-FC4E-4890-93E3-FA559753B44D}" srcOrd="14" destOrd="0" presId="urn:microsoft.com/office/officeart/2005/8/layout/cycle1"/>
    <dgm:cxn modelId="{6D9992DA-E0BB-4415-B5A1-510F94D91B45}" type="presParOf" srcId="{F678E227-FCB4-4329-8FFD-31B955288DB2}" destId="{D7C10D4A-472E-4884-A6FC-9B1D32813FA6}" srcOrd="15" destOrd="0" presId="urn:microsoft.com/office/officeart/2005/8/layout/cycle1"/>
    <dgm:cxn modelId="{29CF2116-22C3-448F-83D9-7B5F6FA1F9AD}" type="presParOf" srcId="{F678E227-FCB4-4329-8FFD-31B955288DB2}" destId="{2FE73E47-C224-4748-BCA8-4F5912243971}" srcOrd="16" destOrd="0" presId="urn:microsoft.com/office/officeart/2005/8/layout/cycle1"/>
    <dgm:cxn modelId="{961D893A-DA68-464B-818A-928CB5C21DA4}" type="presParOf" srcId="{F678E227-FCB4-4329-8FFD-31B955288DB2}" destId="{249CCD9C-FB31-485F-9270-2999E7EB534F}" srcOrd="17" destOrd="0" presId="urn:microsoft.com/office/officeart/2005/8/layout/cycle1"/>
    <dgm:cxn modelId="{8DDD5B23-31E6-4DD2-A5AB-2F86ED3FB876}" type="presParOf" srcId="{F678E227-FCB4-4329-8FFD-31B955288DB2}" destId="{B7B557F9-E568-452D-8666-1A2A8DA21346}" srcOrd="18" destOrd="0" presId="urn:microsoft.com/office/officeart/2005/8/layout/cycle1"/>
    <dgm:cxn modelId="{3EE39EA8-5FF6-4D0C-92CA-541A2B83D4BE}" type="presParOf" srcId="{F678E227-FCB4-4329-8FFD-31B955288DB2}" destId="{BA22EE98-98F4-4FDB-8841-5F9FE107D34E}" srcOrd="19" destOrd="0" presId="urn:microsoft.com/office/officeart/2005/8/layout/cycle1"/>
    <dgm:cxn modelId="{2F2E4DB8-6320-4C6B-9B9A-95A0C0F8F2E6}" type="presParOf" srcId="{F678E227-FCB4-4329-8FFD-31B955288DB2}" destId="{ED3A3D3B-481A-480F-8EE9-CCBAEDD51974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15CE0A-6C96-4492-B6AA-4113B0458639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A6BA81B-6EB4-4E6B-986F-465A7C539922}">
      <dgm:prSet/>
      <dgm:spPr/>
      <dgm:t>
        <a:bodyPr/>
        <a:lstStyle/>
        <a:p>
          <a:r>
            <a:rPr lang="en-US"/>
            <a:t>Wiisini					-He/she is eating</a:t>
          </a:r>
        </a:p>
      </dgm:t>
    </dgm:pt>
    <dgm:pt modelId="{A7BB4B37-A107-4EA5-8010-273DDD476984}" type="parTrans" cxnId="{52F8A9C0-F0B2-4466-98B3-2A04F597FD4D}">
      <dgm:prSet/>
      <dgm:spPr/>
      <dgm:t>
        <a:bodyPr/>
        <a:lstStyle/>
        <a:p>
          <a:endParaRPr lang="en-US"/>
        </a:p>
      </dgm:t>
    </dgm:pt>
    <dgm:pt modelId="{688A578A-818F-405F-A01C-088EA8E294E0}" type="sibTrans" cxnId="{52F8A9C0-F0B2-4466-98B3-2A04F597FD4D}">
      <dgm:prSet/>
      <dgm:spPr/>
      <dgm:t>
        <a:bodyPr/>
        <a:lstStyle/>
        <a:p>
          <a:endParaRPr lang="en-US"/>
        </a:p>
      </dgm:t>
    </dgm:pt>
    <dgm:pt modelId="{BE5B1ACF-4A50-4C25-810F-31C6E71E30B9}">
      <dgm:prSet/>
      <dgm:spPr/>
      <dgm:t>
        <a:bodyPr/>
        <a:lstStyle/>
        <a:p>
          <a:r>
            <a:rPr lang="en-US"/>
            <a:t>Nbaa					-He/she is sleeping</a:t>
          </a:r>
        </a:p>
      </dgm:t>
    </dgm:pt>
    <dgm:pt modelId="{017356D1-D776-470F-B7AF-D2C0E5E52E57}" type="parTrans" cxnId="{72A264D6-8F5C-4FB0-AF26-FFBE2E63B55B}">
      <dgm:prSet/>
      <dgm:spPr/>
      <dgm:t>
        <a:bodyPr/>
        <a:lstStyle/>
        <a:p>
          <a:endParaRPr lang="en-US"/>
        </a:p>
      </dgm:t>
    </dgm:pt>
    <dgm:pt modelId="{09AAD8DD-8B1F-4B4E-8F93-F10D2E883B24}" type="sibTrans" cxnId="{72A264D6-8F5C-4FB0-AF26-FFBE2E63B55B}">
      <dgm:prSet/>
      <dgm:spPr/>
      <dgm:t>
        <a:bodyPr/>
        <a:lstStyle/>
        <a:p>
          <a:endParaRPr lang="en-US"/>
        </a:p>
      </dgm:t>
    </dgm:pt>
    <dgm:pt modelId="{063AE0A7-2809-45E9-ACAD-347BB378A193}">
      <dgm:prSet/>
      <dgm:spPr/>
      <dgm:t>
        <a:bodyPr/>
        <a:lstStyle/>
        <a:p>
          <a:r>
            <a:rPr lang="en-US"/>
            <a:t>Kinoomaage				-He/she is teaching</a:t>
          </a:r>
        </a:p>
      </dgm:t>
    </dgm:pt>
    <dgm:pt modelId="{1F2086F5-63F5-4CB4-8026-2A7A3A288DA2}" type="parTrans" cxnId="{B8207CA4-2CC7-4981-8CE7-DFAAA62E6A5B}">
      <dgm:prSet/>
      <dgm:spPr/>
      <dgm:t>
        <a:bodyPr/>
        <a:lstStyle/>
        <a:p>
          <a:endParaRPr lang="en-US"/>
        </a:p>
      </dgm:t>
    </dgm:pt>
    <dgm:pt modelId="{034D8BB9-9307-4AC9-B270-CCB94554C9D5}" type="sibTrans" cxnId="{B8207CA4-2CC7-4981-8CE7-DFAAA62E6A5B}">
      <dgm:prSet/>
      <dgm:spPr/>
      <dgm:t>
        <a:bodyPr/>
        <a:lstStyle/>
        <a:p>
          <a:endParaRPr lang="en-US"/>
        </a:p>
      </dgm:t>
    </dgm:pt>
    <dgm:pt modelId="{6951C604-87D2-45FE-9709-FBE784509CB8}">
      <dgm:prSet/>
      <dgm:spPr/>
      <dgm:t>
        <a:bodyPr/>
        <a:lstStyle/>
        <a:p>
          <a:r>
            <a:rPr lang="en-US"/>
            <a:t>Giigido					-He/she is talking</a:t>
          </a:r>
        </a:p>
      </dgm:t>
    </dgm:pt>
    <dgm:pt modelId="{AA08F6AF-CBE8-4E84-A2EA-790884769033}" type="parTrans" cxnId="{DD2AF08A-C9C1-466C-9840-3AD8D37F03D9}">
      <dgm:prSet/>
      <dgm:spPr/>
      <dgm:t>
        <a:bodyPr/>
        <a:lstStyle/>
        <a:p>
          <a:endParaRPr lang="en-US"/>
        </a:p>
      </dgm:t>
    </dgm:pt>
    <dgm:pt modelId="{2788647B-D098-489D-BC61-F60662E113CE}" type="sibTrans" cxnId="{DD2AF08A-C9C1-466C-9840-3AD8D37F03D9}">
      <dgm:prSet/>
      <dgm:spPr/>
      <dgm:t>
        <a:bodyPr/>
        <a:lstStyle/>
        <a:p>
          <a:endParaRPr lang="en-US"/>
        </a:p>
      </dgm:t>
    </dgm:pt>
    <dgm:pt modelId="{FB7B1960-2D2E-408F-BD87-C8E42D65D97D}">
      <dgm:prSet/>
      <dgm:spPr/>
      <dgm:t>
        <a:bodyPr/>
        <a:lstStyle/>
        <a:p>
          <a:r>
            <a:rPr lang="en-US"/>
            <a:t>Bimose					-He/she is walking</a:t>
          </a:r>
        </a:p>
      </dgm:t>
    </dgm:pt>
    <dgm:pt modelId="{5DAE69D3-F051-4B5C-8579-4E84720A7D27}" type="parTrans" cxnId="{AF809D31-296C-47F9-8D2A-746443A641F0}">
      <dgm:prSet/>
      <dgm:spPr/>
      <dgm:t>
        <a:bodyPr/>
        <a:lstStyle/>
        <a:p>
          <a:endParaRPr lang="en-US"/>
        </a:p>
      </dgm:t>
    </dgm:pt>
    <dgm:pt modelId="{C46564F0-9724-47C8-95BC-1A5B3F10EF4E}" type="sibTrans" cxnId="{AF809D31-296C-47F9-8D2A-746443A641F0}">
      <dgm:prSet/>
      <dgm:spPr/>
      <dgm:t>
        <a:bodyPr/>
        <a:lstStyle/>
        <a:p>
          <a:endParaRPr lang="en-US"/>
        </a:p>
      </dgm:t>
    </dgm:pt>
    <dgm:pt modelId="{C6FCDCC6-56E9-4F17-9566-324D27B41337}">
      <dgm:prSet/>
      <dgm:spPr/>
      <dgm:t>
        <a:bodyPr/>
        <a:lstStyle/>
        <a:p>
          <a:r>
            <a:rPr lang="en-US"/>
            <a:t>Bimipto					-He/she is running</a:t>
          </a:r>
        </a:p>
      </dgm:t>
    </dgm:pt>
    <dgm:pt modelId="{0649171F-5CE3-4948-A7F1-5A97AE6334F6}" type="parTrans" cxnId="{D6CC17DF-5335-479F-B2F9-89F75CCF1FAF}">
      <dgm:prSet/>
      <dgm:spPr/>
      <dgm:t>
        <a:bodyPr/>
        <a:lstStyle/>
        <a:p>
          <a:endParaRPr lang="en-US"/>
        </a:p>
      </dgm:t>
    </dgm:pt>
    <dgm:pt modelId="{8F8806DB-5C8B-4F83-A133-6E66E8753733}" type="sibTrans" cxnId="{D6CC17DF-5335-479F-B2F9-89F75CCF1FAF}">
      <dgm:prSet/>
      <dgm:spPr/>
      <dgm:t>
        <a:bodyPr/>
        <a:lstStyle/>
        <a:p>
          <a:endParaRPr lang="en-US"/>
        </a:p>
      </dgm:t>
    </dgm:pt>
    <dgm:pt modelId="{BB66FC53-4766-46C6-A5B8-8A35B38650CA}">
      <dgm:prSet/>
      <dgm:spPr/>
      <dgm:t>
        <a:bodyPr/>
        <a:lstStyle/>
        <a:p>
          <a:r>
            <a:rPr lang="en-US"/>
            <a:t>Odaawe					-He/she is selling/trading</a:t>
          </a:r>
        </a:p>
      </dgm:t>
    </dgm:pt>
    <dgm:pt modelId="{6237A26D-5356-4AA3-B3C1-2D4BD89740AE}" type="parTrans" cxnId="{B46D3D9C-B15D-42C2-9659-A949A60C96B0}">
      <dgm:prSet/>
      <dgm:spPr/>
      <dgm:t>
        <a:bodyPr/>
        <a:lstStyle/>
        <a:p>
          <a:endParaRPr lang="en-US"/>
        </a:p>
      </dgm:t>
    </dgm:pt>
    <dgm:pt modelId="{48C3FFB9-000E-413F-A5E8-ECDE7197629E}" type="sibTrans" cxnId="{B46D3D9C-B15D-42C2-9659-A949A60C96B0}">
      <dgm:prSet/>
      <dgm:spPr/>
      <dgm:t>
        <a:bodyPr/>
        <a:lstStyle/>
        <a:p>
          <a:endParaRPr lang="en-US"/>
        </a:p>
      </dgm:t>
    </dgm:pt>
    <dgm:pt modelId="{BEAA5AD2-58F3-48A8-AAB6-C6F42F6FF034}">
      <dgm:prSet/>
      <dgm:spPr/>
      <dgm:t>
        <a:bodyPr/>
        <a:lstStyle/>
        <a:p>
          <a:r>
            <a:rPr lang="en-US"/>
            <a:t>Nbwaachiwe				-He/she is visiting</a:t>
          </a:r>
        </a:p>
      </dgm:t>
    </dgm:pt>
    <dgm:pt modelId="{064BBCF3-8F45-4864-B44F-EED463BFE073}" type="parTrans" cxnId="{FF355F5C-25EC-4F07-9343-8E52FD185195}">
      <dgm:prSet/>
      <dgm:spPr/>
      <dgm:t>
        <a:bodyPr/>
        <a:lstStyle/>
        <a:p>
          <a:endParaRPr lang="en-US"/>
        </a:p>
      </dgm:t>
    </dgm:pt>
    <dgm:pt modelId="{28857A63-BC60-4991-8E26-2FEC44B936AC}" type="sibTrans" cxnId="{FF355F5C-25EC-4F07-9343-8E52FD185195}">
      <dgm:prSet/>
      <dgm:spPr/>
      <dgm:t>
        <a:bodyPr/>
        <a:lstStyle/>
        <a:p>
          <a:endParaRPr lang="en-US"/>
        </a:p>
      </dgm:t>
    </dgm:pt>
    <dgm:pt modelId="{DD9248A2-E114-41ED-94FF-89F3A7C97573}">
      <dgm:prSet/>
      <dgm:spPr/>
      <dgm:t>
        <a:bodyPr/>
        <a:lstStyle/>
        <a:p>
          <a:r>
            <a:rPr lang="en-US"/>
            <a:t>Aakozi					-He/she is sick</a:t>
          </a:r>
        </a:p>
      </dgm:t>
    </dgm:pt>
    <dgm:pt modelId="{7F92ACF8-AEB4-4D85-992C-8682C276E2E5}" type="parTrans" cxnId="{F63CC495-5442-40A0-AE92-1C3376621767}">
      <dgm:prSet/>
      <dgm:spPr/>
      <dgm:t>
        <a:bodyPr/>
        <a:lstStyle/>
        <a:p>
          <a:endParaRPr lang="en-US"/>
        </a:p>
      </dgm:t>
    </dgm:pt>
    <dgm:pt modelId="{4DCB4797-F175-47EC-9929-15E02D0C48BF}" type="sibTrans" cxnId="{F63CC495-5442-40A0-AE92-1C3376621767}">
      <dgm:prSet/>
      <dgm:spPr/>
      <dgm:t>
        <a:bodyPr/>
        <a:lstStyle/>
        <a:p>
          <a:endParaRPr lang="en-US"/>
        </a:p>
      </dgm:t>
    </dgm:pt>
    <dgm:pt modelId="{F9C993BB-C59A-4F4F-9D25-92C5576A96DB}">
      <dgm:prSet/>
      <dgm:spPr/>
      <dgm:t>
        <a:bodyPr/>
        <a:lstStyle/>
        <a:p>
          <a:r>
            <a:rPr lang="en-US"/>
            <a:t>Jiibaakwe				-He/she is cooking</a:t>
          </a:r>
        </a:p>
      </dgm:t>
    </dgm:pt>
    <dgm:pt modelId="{71FD59C9-459C-46E4-9AE2-1BD3A452A6B0}" type="parTrans" cxnId="{5CB38759-9174-4B0A-92CD-993FACF27DB8}">
      <dgm:prSet/>
      <dgm:spPr/>
      <dgm:t>
        <a:bodyPr/>
        <a:lstStyle/>
        <a:p>
          <a:endParaRPr lang="en-US"/>
        </a:p>
      </dgm:t>
    </dgm:pt>
    <dgm:pt modelId="{51367954-0FFB-492A-886A-4279E34F1B30}" type="sibTrans" cxnId="{5CB38759-9174-4B0A-92CD-993FACF27DB8}">
      <dgm:prSet/>
      <dgm:spPr/>
      <dgm:t>
        <a:bodyPr/>
        <a:lstStyle/>
        <a:p>
          <a:endParaRPr lang="en-US"/>
        </a:p>
      </dgm:t>
    </dgm:pt>
    <dgm:pt modelId="{9E22F228-3347-4534-A094-3A8C4573547B}" type="pres">
      <dgm:prSet presAssocID="{3715CE0A-6C96-4492-B6AA-4113B0458639}" presName="diagram" presStyleCnt="0">
        <dgm:presLayoutVars>
          <dgm:dir/>
          <dgm:resizeHandles val="exact"/>
        </dgm:presLayoutVars>
      </dgm:prSet>
      <dgm:spPr/>
    </dgm:pt>
    <dgm:pt modelId="{89A7AA3E-3FA4-4FF1-AE9C-2C2A8AB473D4}" type="pres">
      <dgm:prSet presAssocID="{6A6BA81B-6EB4-4E6B-986F-465A7C539922}" presName="node" presStyleLbl="node1" presStyleIdx="0" presStyleCnt="10">
        <dgm:presLayoutVars>
          <dgm:bulletEnabled val="1"/>
        </dgm:presLayoutVars>
      </dgm:prSet>
      <dgm:spPr/>
    </dgm:pt>
    <dgm:pt modelId="{CECB7AC1-9311-4F9B-AA2F-9633A3C32EAF}" type="pres">
      <dgm:prSet presAssocID="{688A578A-818F-405F-A01C-088EA8E294E0}" presName="sibTrans" presStyleCnt="0"/>
      <dgm:spPr/>
    </dgm:pt>
    <dgm:pt modelId="{A376BC0F-5583-40E1-805E-C8F4520EC630}" type="pres">
      <dgm:prSet presAssocID="{BE5B1ACF-4A50-4C25-810F-31C6E71E30B9}" presName="node" presStyleLbl="node1" presStyleIdx="1" presStyleCnt="10">
        <dgm:presLayoutVars>
          <dgm:bulletEnabled val="1"/>
        </dgm:presLayoutVars>
      </dgm:prSet>
      <dgm:spPr/>
    </dgm:pt>
    <dgm:pt modelId="{257E7084-0A0A-4749-B0F0-A49BDB7BA6A4}" type="pres">
      <dgm:prSet presAssocID="{09AAD8DD-8B1F-4B4E-8F93-F10D2E883B24}" presName="sibTrans" presStyleCnt="0"/>
      <dgm:spPr/>
    </dgm:pt>
    <dgm:pt modelId="{2BF2D062-4879-4E77-B60B-997ED5F9F4CF}" type="pres">
      <dgm:prSet presAssocID="{063AE0A7-2809-45E9-ACAD-347BB378A193}" presName="node" presStyleLbl="node1" presStyleIdx="2" presStyleCnt="10">
        <dgm:presLayoutVars>
          <dgm:bulletEnabled val="1"/>
        </dgm:presLayoutVars>
      </dgm:prSet>
      <dgm:spPr/>
    </dgm:pt>
    <dgm:pt modelId="{38505C57-3396-4536-814F-B89EBF1D2208}" type="pres">
      <dgm:prSet presAssocID="{034D8BB9-9307-4AC9-B270-CCB94554C9D5}" presName="sibTrans" presStyleCnt="0"/>
      <dgm:spPr/>
    </dgm:pt>
    <dgm:pt modelId="{27F6E7F7-A118-4C85-96F2-DE6136E97605}" type="pres">
      <dgm:prSet presAssocID="{6951C604-87D2-45FE-9709-FBE784509CB8}" presName="node" presStyleLbl="node1" presStyleIdx="3" presStyleCnt="10">
        <dgm:presLayoutVars>
          <dgm:bulletEnabled val="1"/>
        </dgm:presLayoutVars>
      </dgm:prSet>
      <dgm:spPr/>
    </dgm:pt>
    <dgm:pt modelId="{70399AB0-1032-4C39-9A55-D65D6E610A9D}" type="pres">
      <dgm:prSet presAssocID="{2788647B-D098-489D-BC61-F60662E113CE}" presName="sibTrans" presStyleCnt="0"/>
      <dgm:spPr/>
    </dgm:pt>
    <dgm:pt modelId="{4424083F-7827-4F9E-9332-38D644799C41}" type="pres">
      <dgm:prSet presAssocID="{FB7B1960-2D2E-408F-BD87-C8E42D65D97D}" presName="node" presStyleLbl="node1" presStyleIdx="4" presStyleCnt="10">
        <dgm:presLayoutVars>
          <dgm:bulletEnabled val="1"/>
        </dgm:presLayoutVars>
      </dgm:prSet>
      <dgm:spPr/>
    </dgm:pt>
    <dgm:pt modelId="{F4F3FFEF-2CFF-46B2-98CF-5224B29B25FB}" type="pres">
      <dgm:prSet presAssocID="{C46564F0-9724-47C8-95BC-1A5B3F10EF4E}" presName="sibTrans" presStyleCnt="0"/>
      <dgm:spPr/>
    </dgm:pt>
    <dgm:pt modelId="{319EDB47-6063-4951-86D7-25196F0A48B3}" type="pres">
      <dgm:prSet presAssocID="{C6FCDCC6-56E9-4F17-9566-324D27B41337}" presName="node" presStyleLbl="node1" presStyleIdx="5" presStyleCnt="10">
        <dgm:presLayoutVars>
          <dgm:bulletEnabled val="1"/>
        </dgm:presLayoutVars>
      </dgm:prSet>
      <dgm:spPr/>
    </dgm:pt>
    <dgm:pt modelId="{CBB64E1F-D701-463B-B711-74AF5DA9CB25}" type="pres">
      <dgm:prSet presAssocID="{8F8806DB-5C8B-4F83-A133-6E66E8753733}" presName="sibTrans" presStyleCnt="0"/>
      <dgm:spPr/>
    </dgm:pt>
    <dgm:pt modelId="{239B7E02-3A83-4CBF-AA0F-4094DD0BB7E5}" type="pres">
      <dgm:prSet presAssocID="{BB66FC53-4766-46C6-A5B8-8A35B38650CA}" presName="node" presStyleLbl="node1" presStyleIdx="6" presStyleCnt="10">
        <dgm:presLayoutVars>
          <dgm:bulletEnabled val="1"/>
        </dgm:presLayoutVars>
      </dgm:prSet>
      <dgm:spPr/>
    </dgm:pt>
    <dgm:pt modelId="{26C73D3B-9E60-4CE0-A63B-13869937343E}" type="pres">
      <dgm:prSet presAssocID="{48C3FFB9-000E-413F-A5E8-ECDE7197629E}" presName="sibTrans" presStyleCnt="0"/>
      <dgm:spPr/>
    </dgm:pt>
    <dgm:pt modelId="{C15838CB-240C-4E7F-BBDD-46C61689A93F}" type="pres">
      <dgm:prSet presAssocID="{BEAA5AD2-58F3-48A8-AAB6-C6F42F6FF034}" presName="node" presStyleLbl="node1" presStyleIdx="7" presStyleCnt="10">
        <dgm:presLayoutVars>
          <dgm:bulletEnabled val="1"/>
        </dgm:presLayoutVars>
      </dgm:prSet>
      <dgm:spPr/>
    </dgm:pt>
    <dgm:pt modelId="{28E677D7-F07F-4472-BBF2-96EC7D9C7C17}" type="pres">
      <dgm:prSet presAssocID="{28857A63-BC60-4991-8E26-2FEC44B936AC}" presName="sibTrans" presStyleCnt="0"/>
      <dgm:spPr/>
    </dgm:pt>
    <dgm:pt modelId="{D8E0FA04-2B7D-4CA4-84B1-34F7728A6F22}" type="pres">
      <dgm:prSet presAssocID="{DD9248A2-E114-41ED-94FF-89F3A7C97573}" presName="node" presStyleLbl="node1" presStyleIdx="8" presStyleCnt="10">
        <dgm:presLayoutVars>
          <dgm:bulletEnabled val="1"/>
        </dgm:presLayoutVars>
      </dgm:prSet>
      <dgm:spPr/>
    </dgm:pt>
    <dgm:pt modelId="{89AE5CDC-FAC2-415A-8041-3907EC7CC148}" type="pres">
      <dgm:prSet presAssocID="{4DCB4797-F175-47EC-9929-15E02D0C48BF}" presName="sibTrans" presStyleCnt="0"/>
      <dgm:spPr/>
    </dgm:pt>
    <dgm:pt modelId="{3C6BBEA5-F84D-4DA9-A197-F01B87CED0EF}" type="pres">
      <dgm:prSet presAssocID="{F9C993BB-C59A-4F4F-9D25-92C5576A96DB}" presName="node" presStyleLbl="node1" presStyleIdx="9" presStyleCnt="10">
        <dgm:presLayoutVars>
          <dgm:bulletEnabled val="1"/>
        </dgm:presLayoutVars>
      </dgm:prSet>
      <dgm:spPr/>
    </dgm:pt>
  </dgm:ptLst>
  <dgm:cxnLst>
    <dgm:cxn modelId="{C289DF26-C245-4E35-A98F-33872487A59D}" type="presOf" srcId="{6A6BA81B-6EB4-4E6B-986F-465A7C539922}" destId="{89A7AA3E-3FA4-4FF1-AE9C-2C2A8AB473D4}" srcOrd="0" destOrd="0" presId="urn:microsoft.com/office/officeart/2005/8/layout/default"/>
    <dgm:cxn modelId="{8C3F9B2E-B2EF-4C8D-93F1-6D00AB66BCE5}" type="presOf" srcId="{BE5B1ACF-4A50-4C25-810F-31C6E71E30B9}" destId="{A376BC0F-5583-40E1-805E-C8F4520EC630}" srcOrd="0" destOrd="0" presId="urn:microsoft.com/office/officeart/2005/8/layout/default"/>
    <dgm:cxn modelId="{AF809D31-296C-47F9-8D2A-746443A641F0}" srcId="{3715CE0A-6C96-4492-B6AA-4113B0458639}" destId="{FB7B1960-2D2E-408F-BD87-C8E42D65D97D}" srcOrd="4" destOrd="0" parTransId="{5DAE69D3-F051-4B5C-8579-4E84720A7D27}" sibTransId="{C46564F0-9724-47C8-95BC-1A5B3F10EF4E}"/>
    <dgm:cxn modelId="{FF355F5C-25EC-4F07-9343-8E52FD185195}" srcId="{3715CE0A-6C96-4492-B6AA-4113B0458639}" destId="{BEAA5AD2-58F3-48A8-AAB6-C6F42F6FF034}" srcOrd="7" destOrd="0" parTransId="{064BBCF3-8F45-4864-B44F-EED463BFE073}" sibTransId="{28857A63-BC60-4991-8E26-2FEC44B936AC}"/>
    <dgm:cxn modelId="{71F86965-659D-4207-B6B2-DDEDAA1DD159}" type="presOf" srcId="{DD9248A2-E114-41ED-94FF-89F3A7C97573}" destId="{D8E0FA04-2B7D-4CA4-84B1-34F7728A6F22}" srcOrd="0" destOrd="0" presId="urn:microsoft.com/office/officeart/2005/8/layout/default"/>
    <dgm:cxn modelId="{6D6E4B66-2DAE-47E2-8E5A-35F9C462701F}" type="presOf" srcId="{FB7B1960-2D2E-408F-BD87-C8E42D65D97D}" destId="{4424083F-7827-4F9E-9332-38D644799C41}" srcOrd="0" destOrd="0" presId="urn:microsoft.com/office/officeart/2005/8/layout/default"/>
    <dgm:cxn modelId="{745B746F-4381-4547-9BDC-12F2C23F0EF4}" type="presOf" srcId="{BEAA5AD2-58F3-48A8-AAB6-C6F42F6FF034}" destId="{C15838CB-240C-4E7F-BBDD-46C61689A93F}" srcOrd="0" destOrd="0" presId="urn:microsoft.com/office/officeart/2005/8/layout/default"/>
    <dgm:cxn modelId="{BE53E451-7F11-45DC-A944-6CCB1EEEDE79}" type="presOf" srcId="{F9C993BB-C59A-4F4F-9D25-92C5576A96DB}" destId="{3C6BBEA5-F84D-4DA9-A197-F01B87CED0EF}" srcOrd="0" destOrd="0" presId="urn:microsoft.com/office/officeart/2005/8/layout/default"/>
    <dgm:cxn modelId="{E908F275-F259-4480-93E9-2E29C82A9A61}" type="presOf" srcId="{3715CE0A-6C96-4492-B6AA-4113B0458639}" destId="{9E22F228-3347-4534-A094-3A8C4573547B}" srcOrd="0" destOrd="0" presId="urn:microsoft.com/office/officeart/2005/8/layout/default"/>
    <dgm:cxn modelId="{17F62D79-A0CD-405B-ACCF-A5E7E432DF65}" type="presOf" srcId="{C6FCDCC6-56E9-4F17-9566-324D27B41337}" destId="{319EDB47-6063-4951-86D7-25196F0A48B3}" srcOrd="0" destOrd="0" presId="urn:microsoft.com/office/officeart/2005/8/layout/default"/>
    <dgm:cxn modelId="{5CB38759-9174-4B0A-92CD-993FACF27DB8}" srcId="{3715CE0A-6C96-4492-B6AA-4113B0458639}" destId="{F9C993BB-C59A-4F4F-9D25-92C5576A96DB}" srcOrd="9" destOrd="0" parTransId="{71FD59C9-459C-46E4-9AE2-1BD3A452A6B0}" sibTransId="{51367954-0FFB-492A-886A-4279E34F1B30}"/>
    <dgm:cxn modelId="{76F25D7A-ED35-4DF3-9C37-E1D7848156C4}" type="presOf" srcId="{BB66FC53-4766-46C6-A5B8-8A35B38650CA}" destId="{239B7E02-3A83-4CBF-AA0F-4094DD0BB7E5}" srcOrd="0" destOrd="0" presId="urn:microsoft.com/office/officeart/2005/8/layout/default"/>
    <dgm:cxn modelId="{DD2AF08A-C9C1-466C-9840-3AD8D37F03D9}" srcId="{3715CE0A-6C96-4492-B6AA-4113B0458639}" destId="{6951C604-87D2-45FE-9709-FBE784509CB8}" srcOrd="3" destOrd="0" parTransId="{AA08F6AF-CBE8-4E84-A2EA-790884769033}" sibTransId="{2788647B-D098-489D-BC61-F60662E113CE}"/>
    <dgm:cxn modelId="{F63CC495-5442-40A0-AE92-1C3376621767}" srcId="{3715CE0A-6C96-4492-B6AA-4113B0458639}" destId="{DD9248A2-E114-41ED-94FF-89F3A7C97573}" srcOrd="8" destOrd="0" parTransId="{7F92ACF8-AEB4-4D85-992C-8682C276E2E5}" sibTransId="{4DCB4797-F175-47EC-9929-15E02D0C48BF}"/>
    <dgm:cxn modelId="{B46D3D9C-B15D-42C2-9659-A949A60C96B0}" srcId="{3715CE0A-6C96-4492-B6AA-4113B0458639}" destId="{BB66FC53-4766-46C6-A5B8-8A35B38650CA}" srcOrd="6" destOrd="0" parTransId="{6237A26D-5356-4AA3-B3C1-2D4BD89740AE}" sibTransId="{48C3FFB9-000E-413F-A5E8-ECDE7197629E}"/>
    <dgm:cxn modelId="{B8207CA4-2CC7-4981-8CE7-DFAAA62E6A5B}" srcId="{3715CE0A-6C96-4492-B6AA-4113B0458639}" destId="{063AE0A7-2809-45E9-ACAD-347BB378A193}" srcOrd="2" destOrd="0" parTransId="{1F2086F5-63F5-4CB4-8026-2A7A3A288DA2}" sibTransId="{034D8BB9-9307-4AC9-B270-CCB94554C9D5}"/>
    <dgm:cxn modelId="{52F8A9C0-F0B2-4466-98B3-2A04F597FD4D}" srcId="{3715CE0A-6C96-4492-B6AA-4113B0458639}" destId="{6A6BA81B-6EB4-4E6B-986F-465A7C539922}" srcOrd="0" destOrd="0" parTransId="{A7BB4B37-A107-4EA5-8010-273DDD476984}" sibTransId="{688A578A-818F-405F-A01C-088EA8E294E0}"/>
    <dgm:cxn modelId="{12E4B4C8-1655-4A5F-A40E-595C56EC61AB}" type="presOf" srcId="{063AE0A7-2809-45E9-ACAD-347BB378A193}" destId="{2BF2D062-4879-4E77-B60B-997ED5F9F4CF}" srcOrd="0" destOrd="0" presId="urn:microsoft.com/office/officeart/2005/8/layout/default"/>
    <dgm:cxn modelId="{B7C863D0-847F-48B5-AEC0-33393C79D6B1}" type="presOf" srcId="{6951C604-87D2-45FE-9709-FBE784509CB8}" destId="{27F6E7F7-A118-4C85-96F2-DE6136E97605}" srcOrd="0" destOrd="0" presId="urn:microsoft.com/office/officeart/2005/8/layout/default"/>
    <dgm:cxn modelId="{72A264D6-8F5C-4FB0-AF26-FFBE2E63B55B}" srcId="{3715CE0A-6C96-4492-B6AA-4113B0458639}" destId="{BE5B1ACF-4A50-4C25-810F-31C6E71E30B9}" srcOrd="1" destOrd="0" parTransId="{017356D1-D776-470F-B7AF-D2C0E5E52E57}" sibTransId="{09AAD8DD-8B1F-4B4E-8F93-F10D2E883B24}"/>
    <dgm:cxn modelId="{D6CC17DF-5335-479F-B2F9-89F75CCF1FAF}" srcId="{3715CE0A-6C96-4492-B6AA-4113B0458639}" destId="{C6FCDCC6-56E9-4F17-9566-324D27B41337}" srcOrd="5" destOrd="0" parTransId="{0649171F-5CE3-4948-A7F1-5A97AE6334F6}" sibTransId="{8F8806DB-5C8B-4F83-A133-6E66E8753733}"/>
    <dgm:cxn modelId="{7537B904-8963-41A9-8D10-B35B9103165D}" type="presParOf" srcId="{9E22F228-3347-4534-A094-3A8C4573547B}" destId="{89A7AA3E-3FA4-4FF1-AE9C-2C2A8AB473D4}" srcOrd="0" destOrd="0" presId="urn:microsoft.com/office/officeart/2005/8/layout/default"/>
    <dgm:cxn modelId="{34370AC8-486D-428C-A234-8CBCD4A0FFEB}" type="presParOf" srcId="{9E22F228-3347-4534-A094-3A8C4573547B}" destId="{CECB7AC1-9311-4F9B-AA2F-9633A3C32EAF}" srcOrd="1" destOrd="0" presId="urn:microsoft.com/office/officeart/2005/8/layout/default"/>
    <dgm:cxn modelId="{AF3129A6-2E30-4D1D-9382-42DBE5D0EFEA}" type="presParOf" srcId="{9E22F228-3347-4534-A094-3A8C4573547B}" destId="{A376BC0F-5583-40E1-805E-C8F4520EC630}" srcOrd="2" destOrd="0" presId="urn:microsoft.com/office/officeart/2005/8/layout/default"/>
    <dgm:cxn modelId="{94CAED61-F3C7-4018-B3C0-18B67EF43FDD}" type="presParOf" srcId="{9E22F228-3347-4534-A094-3A8C4573547B}" destId="{257E7084-0A0A-4749-B0F0-A49BDB7BA6A4}" srcOrd="3" destOrd="0" presId="urn:microsoft.com/office/officeart/2005/8/layout/default"/>
    <dgm:cxn modelId="{0A38E606-20C2-44B2-875C-7B085D4DECD6}" type="presParOf" srcId="{9E22F228-3347-4534-A094-3A8C4573547B}" destId="{2BF2D062-4879-4E77-B60B-997ED5F9F4CF}" srcOrd="4" destOrd="0" presId="urn:microsoft.com/office/officeart/2005/8/layout/default"/>
    <dgm:cxn modelId="{2A5D68BC-4A1E-45A9-9501-EFD55A5C9F90}" type="presParOf" srcId="{9E22F228-3347-4534-A094-3A8C4573547B}" destId="{38505C57-3396-4536-814F-B89EBF1D2208}" srcOrd="5" destOrd="0" presId="urn:microsoft.com/office/officeart/2005/8/layout/default"/>
    <dgm:cxn modelId="{E3586930-3B8C-44E7-8C5F-D9A5C32BD696}" type="presParOf" srcId="{9E22F228-3347-4534-A094-3A8C4573547B}" destId="{27F6E7F7-A118-4C85-96F2-DE6136E97605}" srcOrd="6" destOrd="0" presId="urn:microsoft.com/office/officeart/2005/8/layout/default"/>
    <dgm:cxn modelId="{73591652-DFD9-4320-8526-EE9EBA95FF1F}" type="presParOf" srcId="{9E22F228-3347-4534-A094-3A8C4573547B}" destId="{70399AB0-1032-4C39-9A55-D65D6E610A9D}" srcOrd="7" destOrd="0" presId="urn:microsoft.com/office/officeart/2005/8/layout/default"/>
    <dgm:cxn modelId="{F1E1D2EC-A58C-49C0-A8C3-958A0F1A51CA}" type="presParOf" srcId="{9E22F228-3347-4534-A094-3A8C4573547B}" destId="{4424083F-7827-4F9E-9332-38D644799C41}" srcOrd="8" destOrd="0" presId="urn:microsoft.com/office/officeart/2005/8/layout/default"/>
    <dgm:cxn modelId="{6F40E07A-D92D-4ECC-8155-E7233E43F567}" type="presParOf" srcId="{9E22F228-3347-4534-A094-3A8C4573547B}" destId="{F4F3FFEF-2CFF-46B2-98CF-5224B29B25FB}" srcOrd="9" destOrd="0" presId="urn:microsoft.com/office/officeart/2005/8/layout/default"/>
    <dgm:cxn modelId="{34B76F38-907F-4FAE-9083-CFB4AFE7EBF6}" type="presParOf" srcId="{9E22F228-3347-4534-A094-3A8C4573547B}" destId="{319EDB47-6063-4951-86D7-25196F0A48B3}" srcOrd="10" destOrd="0" presId="urn:microsoft.com/office/officeart/2005/8/layout/default"/>
    <dgm:cxn modelId="{A5581DEF-59C9-4F84-9E7C-FE265D25B53D}" type="presParOf" srcId="{9E22F228-3347-4534-A094-3A8C4573547B}" destId="{CBB64E1F-D701-463B-B711-74AF5DA9CB25}" srcOrd="11" destOrd="0" presId="urn:microsoft.com/office/officeart/2005/8/layout/default"/>
    <dgm:cxn modelId="{1EE0588C-E48D-4A12-B607-44F3226D834A}" type="presParOf" srcId="{9E22F228-3347-4534-A094-3A8C4573547B}" destId="{239B7E02-3A83-4CBF-AA0F-4094DD0BB7E5}" srcOrd="12" destOrd="0" presId="urn:microsoft.com/office/officeart/2005/8/layout/default"/>
    <dgm:cxn modelId="{C6AD00C2-9049-491C-B795-416845C56B2C}" type="presParOf" srcId="{9E22F228-3347-4534-A094-3A8C4573547B}" destId="{26C73D3B-9E60-4CE0-A63B-13869937343E}" srcOrd="13" destOrd="0" presId="urn:microsoft.com/office/officeart/2005/8/layout/default"/>
    <dgm:cxn modelId="{87411633-CDF5-49A1-8BB0-47E842EB8755}" type="presParOf" srcId="{9E22F228-3347-4534-A094-3A8C4573547B}" destId="{C15838CB-240C-4E7F-BBDD-46C61689A93F}" srcOrd="14" destOrd="0" presId="urn:microsoft.com/office/officeart/2005/8/layout/default"/>
    <dgm:cxn modelId="{94547A7B-59E8-4F5A-990E-A1E8A1E3152B}" type="presParOf" srcId="{9E22F228-3347-4534-A094-3A8C4573547B}" destId="{28E677D7-F07F-4472-BBF2-96EC7D9C7C17}" srcOrd="15" destOrd="0" presId="urn:microsoft.com/office/officeart/2005/8/layout/default"/>
    <dgm:cxn modelId="{78C974AC-B01A-4840-A9BB-981F639A85AB}" type="presParOf" srcId="{9E22F228-3347-4534-A094-3A8C4573547B}" destId="{D8E0FA04-2B7D-4CA4-84B1-34F7728A6F22}" srcOrd="16" destOrd="0" presId="urn:microsoft.com/office/officeart/2005/8/layout/default"/>
    <dgm:cxn modelId="{95204345-2EAF-4B47-B50A-1552D05D07F7}" type="presParOf" srcId="{9E22F228-3347-4534-A094-3A8C4573547B}" destId="{89AE5CDC-FAC2-415A-8041-3907EC7CC148}" srcOrd="17" destOrd="0" presId="urn:microsoft.com/office/officeart/2005/8/layout/default"/>
    <dgm:cxn modelId="{A8BB6163-3106-4369-B4A3-91DC184C9320}" type="presParOf" srcId="{9E22F228-3347-4534-A094-3A8C4573547B}" destId="{3C6BBEA5-F84D-4DA9-A197-F01B87CED0E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AC48C-A9BD-4665-A9E2-86F982E219D7}">
      <dsp:nvSpPr>
        <dsp:cNvPr id="0" name=""/>
        <dsp:cNvSpPr/>
      </dsp:nvSpPr>
      <dsp:spPr>
        <a:xfrm>
          <a:off x="3922558" y="3484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Zaagidowin				-Love</a:t>
          </a:r>
        </a:p>
      </dsp:txBody>
      <dsp:txXfrm>
        <a:off x="3922558" y="3484"/>
        <a:ext cx="952439" cy="952439"/>
      </dsp:txXfrm>
    </dsp:sp>
    <dsp:sp modelId="{5785ECCD-8869-4D83-91DF-B3BF6D4C8DA1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19826350"/>
            <a:gd name="adj4" fmla="val 18606124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379A2-91EC-44E4-AD48-CD0492B966D2}">
      <dsp:nvSpPr>
        <dsp:cNvPr id="0" name=""/>
        <dsp:cNvSpPr/>
      </dsp:nvSpPr>
      <dsp:spPr>
        <a:xfrm>
          <a:off x="5147931" y="1540053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Debwewin				-Truth</a:t>
          </a:r>
        </a:p>
      </dsp:txBody>
      <dsp:txXfrm>
        <a:off x="5147931" y="1540053"/>
        <a:ext cx="952439" cy="952439"/>
      </dsp:txXfrm>
    </dsp:sp>
    <dsp:sp modelId="{80E8707D-49E6-4871-9B53-C1D39405CC11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1229474"/>
            <a:gd name="adj4" fmla="val 21557875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09D9C-7457-4733-A4CC-C647D1647F63}">
      <dsp:nvSpPr>
        <dsp:cNvPr id="0" name=""/>
        <dsp:cNvSpPr/>
      </dsp:nvSpPr>
      <dsp:spPr>
        <a:xfrm>
          <a:off x="4710600" y="3456123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Mnaadendimowin		-Respect</a:t>
          </a:r>
        </a:p>
      </dsp:txBody>
      <dsp:txXfrm>
        <a:off x="4710600" y="3456123"/>
        <a:ext cx="952439" cy="952439"/>
      </dsp:txXfrm>
    </dsp:sp>
    <dsp:sp modelId="{BC96478A-10F8-4507-A161-CD85DAC8DD9E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4436748"/>
            <a:gd name="adj4" fmla="val 3308438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6628E-D48A-4F91-983D-731ABD57946A}">
      <dsp:nvSpPr>
        <dsp:cNvPr id="0" name=""/>
        <dsp:cNvSpPr/>
      </dsp:nvSpPr>
      <dsp:spPr>
        <a:xfrm>
          <a:off x="2939886" y="4308854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Nbwaakaawin			-Wisdom</a:t>
          </a:r>
        </a:p>
      </dsp:txBody>
      <dsp:txXfrm>
        <a:off x="2939886" y="4308854"/>
        <a:ext cx="952439" cy="952439"/>
      </dsp:txXfrm>
    </dsp:sp>
    <dsp:sp modelId="{1B360CA2-43FC-4B1A-8032-A9851B75C071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7256591"/>
            <a:gd name="adj4" fmla="val 6128282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F4A49-2EEA-457D-AAE5-EC9A37C3C64B}">
      <dsp:nvSpPr>
        <dsp:cNvPr id="0" name=""/>
        <dsp:cNvSpPr/>
      </dsp:nvSpPr>
      <dsp:spPr>
        <a:xfrm>
          <a:off x="1169171" y="3456123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Dbaadendizowin			-Humility</a:t>
          </a:r>
        </a:p>
      </dsp:txBody>
      <dsp:txXfrm>
        <a:off x="1169171" y="3456123"/>
        <a:ext cx="952439" cy="952439"/>
      </dsp:txXfrm>
    </dsp:sp>
    <dsp:sp modelId="{24168D6A-FC4E-4890-93E3-FA559753B44D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10607155"/>
            <a:gd name="adj4" fmla="val 9335555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73E47-C224-4748-BCA8-4F5912243971}">
      <dsp:nvSpPr>
        <dsp:cNvPr id="0" name=""/>
        <dsp:cNvSpPr/>
      </dsp:nvSpPr>
      <dsp:spPr>
        <a:xfrm>
          <a:off x="731841" y="1540053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Gwekwaadiziwin			-Honesty</a:t>
          </a:r>
        </a:p>
      </dsp:txBody>
      <dsp:txXfrm>
        <a:off x="731841" y="1540053"/>
        <a:ext cx="952439" cy="952439"/>
      </dsp:txXfrm>
    </dsp:sp>
    <dsp:sp modelId="{249CCD9C-FB31-485F-9270-2999E7EB534F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13558905"/>
            <a:gd name="adj4" fmla="val 12338679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2EE98-98F4-4FDB-8841-5F9FE107D34E}">
      <dsp:nvSpPr>
        <dsp:cNvPr id="0" name=""/>
        <dsp:cNvSpPr/>
      </dsp:nvSpPr>
      <dsp:spPr>
        <a:xfrm>
          <a:off x="1957213" y="3484"/>
          <a:ext cx="952439" cy="952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Aakide’ewin				-Bravery</a:t>
          </a:r>
        </a:p>
      </dsp:txBody>
      <dsp:txXfrm>
        <a:off x="1957213" y="3484"/>
        <a:ext cx="952439" cy="952439"/>
      </dsp:txXfrm>
    </dsp:sp>
    <dsp:sp modelId="{ED3A3D3B-481A-480F-8EE9-CCBAEDD51974}">
      <dsp:nvSpPr>
        <dsp:cNvPr id="0" name=""/>
        <dsp:cNvSpPr/>
      </dsp:nvSpPr>
      <dsp:spPr>
        <a:xfrm>
          <a:off x="950074" y="54213"/>
          <a:ext cx="4932063" cy="4932063"/>
        </a:xfrm>
        <a:prstGeom prst="circularArrow">
          <a:avLst>
            <a:gd name="adj1" fmla="val 3766"/>
            <a:gd name="adj2" fmla="val 234971"/>
            <a:gd name="adj3" fmla="val 16740321"/>
            <a:gd name="adj4" fmla="val 15424709"/>
            <a:gd name="adj5" fmla="val 439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7AA3E-3FA4-4FF1-AE9C-2C2A8AB473D4}">
      <dsp:nvSpPr>
        <dsp:cNvPr id="0" name=""/>
        <dsp:cNvSpPr/>
      </dsp:nvSpPr>
      <dsp:spPr>
        <a:xfrm>
          <a:off x="568734" y="1404"/>
          <a:ext cx="1825566" cy="10953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Wiisini					-He/she is eating</a:t>
          </a:r>
        </a:p>
      </dsp:txBody>
      <dsp:txXfrm>
        <a:off x="568734" y="1404"/>
        <a:ext cx="1825566" cy="1095339"/>
      </dsp:txXfrm>
    </dsp:sp>
    <dsp:sp modelId="{A376BC0F-5583-40E1-805E-C8F4520EC630}">
      <dsp:nvSpPr>
        <dsp:cNvPr id="0" name=""/>
        <dsp:cNvSpPr/>
      </dsp:nvSpPr>
      <dsp:spPr>
        <a:xfrm>
          <a:off x="2576857" y="1404"/>
          <a:ext cx="1825566" cy="1095339"/>
        </a:xfrm>
        <a:prstGeom prst="rect">
          <a:avLst/>
        </a:prstGeom>
        <a:solidFill>
          <a:schemeClr val="accent5">
            <a:hueOff val="534237"/>
            <a:satOff val="-1085"/>
            <a:lumOff val="69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Nbaa					-He/she is sleeping</a:t>
          </a:r>
        </a:p>
      </dsp:txBody>
      <dsp:txXfrm>
        <a:off x="2576857" y="1404"/>
        <a:ext cx="1825566" cy="1095339"/>
      </dsp:txXfrm>
    </dsp:sp>
    <dsp:sp modelId="{2BF2D062-4879-4E77-B60B-997ED5F9F4CF}">
      <dsp:nvSpPr>
        <dsp:cNvPr id="0" name=""/>
        <dsp:cNvSpPr/>
      </dsp:nvSpPr>
      <dsp:spPr>
        <a:xfrm>
          <a:off x="4584980" y="1404"/>
          <a:ext cx="1825566" cy="1095339"/>
        </a:xfrm>
        <a:prstGeom prst="rect">
          <a:avLst/>
        </a:prstGeom>
        <a:solidFill>
          <a:schemeClr val="accent5">
            <a:hueOff val="1068474"/>
            <a:satOff val="-2170"/>
            <a:lumOff val="13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Kinoomaage				-He/she is teaching</a:t>
          </a:r>
        </a:p>
      </dsp:txBody>
      <dsp:txXfrm>
        <a:off x="4584980" y="1404"/>
        <a:ext cx="1825566" cy="1095339"/>
      </dsp:txXfrm>
    </dsp:sp>
    <dsp:sp modelId="{27F6E7F7-A118-4C85-96F2-DE6136E97605}">
      <dsp:nvSpPr>
        <dsp:cNvPr id="0" name=""/>
        <dsp:cNvSpPr/>
      </dsp:nvSpPr>
      <dsp:spPr>
        <a:xfrm>
          <a:off x="6593103" y="1404"/>
          <a:ext cx="1825566" cy="1095339"/>
        </a:xfrm>
        <a:prstGeom prst="rect">
          <a:avLst/>
        </a:prstGeom>
        <a:solidFill>
          <a:schemeClr val="accent5">
            <a:hueOff val="1602711"/>
            <a:satOff val="-3255"/>
            <a:lumOff val="20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Giigido					-He/she is talking</a:t>
          </a:r>
        </a:p>
      </dsp:txBody>
      <dsp:txXfrm>
        <a:off x="6593103" y="1404"/>
        <a:ext cx="1825566" cy="1095339"/>
      </dsp:txXfrm>
    </dsp:sp>
    <dsp:sp modelId="{4424083F-7827-4F9E-9332-38D644799C41}">
      <dsp:nvSpPr>
        <dsp:cNvPr id="0" name=""/>
        <dsp:cNvSpPr/>
      </dsp:nvSpPr>
      <dsp:spPr>
        <a:xfrm>
          <a:off x="568734" y="1279300"/>
          <a:ext cx="1825566" cy="1095339"/>
        </a:xfrm>
        <a:prstGeom prst="rect">
          <a:avLst/>
        </a:prstGeom>
        <a:solidFill>
          <a:schemeClr val="accent5">
            <a:hueOff val="2136948"/>
            <a:satOff val="-4340"/>
            <a:lumOff val="278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Bimose					-He/she is walking</a:t>
          </a:r>
        </a:p>
      </dsp:txBody>
      <dsp:txXfrm>
        <a:off x="568734" y="1279300"/>
        <a:ext cx="1825566" cy="1095339"/>
      </dsp:txXfrm>
    </dsp:sp>
    <dsp:sp modelId="{319EDB47-6063-4951-86D7-25196F0A48B3}">
      <dsp:nvSpPr>
        <dsp:cNvPr id="0" name=""/>
        <dsp:cNvSpPr/>
      </dsp:nvSpPr>
      <dsp:spPr>
        <a:xfrm>
          <a:off x="2576857" y="1279300"/>
          <a:ext cx="1825566" cy="1095339"/>
        </a:xfrm>
        <a:prstGeom prst="rect">
          <a:avLst/>
        </a:prstGeom>
        <a:solidFill>
          <a:schemeClr val="accent5">
            <a:hueOff val="2671185"/>
            <a:satOff val="-5424"/>
            <a:lumOff val="34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Bimipto					-He/she is running</a:t>
          </a:r>
        </a:p>
      </dsp:txBody>
      <dsp:txXfrm>
        <a:off x="2576857" y="1279300"/>
        <a:ext cx="1825566" cy="1095339"/>
      </dsp:txXfrm>
    </dsp:sp>
    <dsp:sp modelId="{239B7E02-3A83-4CBF-AA0F-4094DD0BB7E5}">
      <dsp:nvSpPr>
        <dsp:cNvPr id="0" name=""/>
        <dsp:cNvSpPr/>
      </dsp:nvSpPr>
      <dsp:spPr>
        <a:xfrm>
          <a:off x="4584980" y="1279300"/>
          <a:ext cx="1825566" cy="1095339"/>
        </a:xfrm>
        <a:prstGeom prst="rect">
          <a:avLst/>
        </a:prstGeom>
        <a:solidFill>
          <a:schemeClr val="accent5">
            <a:hueOff val="3205422"/>
            <a:satOff val="-6509"/>
            <a:lumOff val="418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Odaawe					-He/she is selling/trading</a:t>
          </a:r>
        </a:p>
      </dsp:txBody>
      <dsp:txXfrm>
        <a:off x="4584980" y="1279300"/>
        <a:ext cx="1825566" cy="1095339"/>
      </dsp:txXfrm>
    </dsp:sp>
    <dsp:sp modelId="{C15838CB-240C-4E7F-BBDD-46C61689A93F}">
      <dsp:nvSpPr>
        <dsp:cNvPr id="0" name=""/>
        <dsp:cNvSpPr/>
      </dsp:nvSpPr>
      <dsp:spPr>
        <a:xfrm>
          <a:off x="6593103" y="1279300"/>
          <a:ext cx="1825566" cy="1095339"/>
        </a:xfrm>
        <a:prstGeom prst="rect">
          <a:avLst/>
        </a:prstGeom>
        <a:solidFill>
          <a:schemeClr val="accent5">
            <a:hueOff val="3739659"/>
            <a:satOff val="-7594"/>
            <a:lumOff val="4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Nbwaachiwe				-He/she is visiting</a:t>
          </a:r>
        </a:p>
      </dsp:txBody>
      <dsp:txXfrm>
        <a:off x="6593103" y="1279300"/>
        <a:ext cx="1825566" cy="1095339"/>
      </dsp:txXfrm>
    </dsp:sp>
    <dsp:sp modelId="{D8E0FA04-2B7D-4CA4-84B1-34F7728A6F22}">
      <dsp:nvSpPr>
        <dsp:cNvPr id="0" name=""/>
        <dsp:cNvSpPr/>
      </dsp:nvSpPr>
      <dsp:spPr>
        <a:xfrm>
          <a:off x="2576857" y="2557197"/>
          <a:ext cx="1825566" cy="1095339"/>
        </a:xfrm>
        <a:prstGeom prst="rect">
          <a:avLst/>
        </a:prstGeom>
        <a:solidFill>
          <a:schemeClr val="accent5">
            <a:hueOff val="4273896"/>
            <a:satOff val="-8679"/>
            <a:lumOff val="557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Aakozi					-He/she is sick</a:t>
          </a:r>
        </a:p>
      </dsp:txBody>
      <dsp:txXfrm>
        <a:off x="2576857" y="2557197"/>
        <a:ext cx="1825566" cy="1095339"/>
      </dsp:txXfrm>
    </dsp:sp>
    <dsp:sp modelId="{3C6BBEA5-F84D-4DA9-A197-F01B87CED0EF}">
      <dsp:nvSpPr>
        <dsp:cNvPr id="0" name=""/>
        <dsp:cNvSpPr/>
      </dsp:nvSpPr>
      <dsp:spPr>
        <a:xfrm>
          <a:off x="4584980" y="2557197"/>
          <a:ext cx="1825566" cy="1095339"/>
        </a:xfrm>
        <a:prstGeom prst="rect">
          <a:avLst/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Jiibaakwe				-He/she is cooking</a:t>
          </a:r>
        </a:p>
      </dsp:txBody>
      <dsp:txXfrm>
        <a:off x="4584980" y="2557197"/>
        <a:ext cx="1825566" cy="1095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4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852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63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12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64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89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0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6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8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9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1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1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8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671D3-7DCF-4451-BA1F-CA7C6CC428A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A03ECC-C9A2-4067-BC68-FC9034E58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2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ishinabeknews.ca/2016/08/03/the-pupil-becomes-the-teacher-the-resurgence-of-anishinaabemowin-speaker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FDFF6-3792-45C9-BF52-795EE4D64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5394"/>
            <a:ext cx="9144000" cy="20965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400" b="1" dirty="0"/>
              <a:t>Journey to Learning &amp; Teaching the </a:t>
            </a:r>
            <a:r>
              <a:rPr lang="en-US" sz="4400" b="1" dirty="0" err="1"/>
              <a:t>Anishinaabemowin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90634-3ECB-4D7C-BC69-4CA55694C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2206"/>
            <a:ext cx="9144000" cy="224209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Thursday September 15, 2022</a:t>
            </a:r>
          </a:p>
          <a:p>
            <a:r>
              <a:rPr lang="en-US" sz="4800" dirty="0" err="1">
                <a:latin typeface="Broadway" panose="04040905080B02020502" pitchFamily="82" charset="0"/>
              </a:rPr>
              <a:t>Ke-Anishinaabemo-daa</a:t>
            </a:r>
            <a:endParaRPr lang="en-US" sz="4800" dirty="0">
              <a:latin typeface="Broadway" panose="04040905080B02020502" pitchFamily="82" charset="0"/>
            </a:endParaRPr>
          </a:p>
          <a:p>
            <a:r>
              <a:rPr lang="en-US" dirty="0"/>
              <a:t>-Let’s speak the language for the time being</a:t>
            </a:r>
          </a:p>
          <a:p>
            <a:r>
              <a:rPr lang="en-US" dirty="0"/>
              <a:t>7:00-7:20 pm</a:t>
            </a:r>
          </a:p>
        </p:txBody>
      </p:sp>
    </p:spTree>
    <p:extLst>
      <p:ext uri="{BB962C8B-B14F-4D97-AF65-F5344CB8AC3E}">
        <p14:creationId xmlns:p14="http://schemas.microsoft.com/office/powerpoint/2010/main" val="3990506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249D-86B9-4817-BD0E-71E0DD69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Gdoo-demnaanik</a:t>
            </a:r>
            <a:br>
              <a:rPr lang="en-US" dirty="0"/>
            </a:br>
            <a:r>
              <a:rPr lang="en-US" sz="2800" dirty="0"/>
              <a:t>Our Clans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B7AE5-9CCB-45D9-8C40-1A5945340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Ajijaak-ook</a:t>
            </a:r>
            <a:r>
              <a:rPr lang="en-US" dirty="0"/>
              <a:t>				-Crane(s)</a:t>
            </a:r>
          </a:p>
          <a:p>
            <a:r>
              <a:rPr lang="en-US" dirty="0" err="1"/>
              <a:t>Mshiikenh</a:t>
            </a:r>
            <a:r>
              <a:rPr lang="en-US" dirty="0"/>
              <a:t>-ag				-Turtle(s)</a:t>
            </a:r>
          </a:p>
          <a:p>
            <a:r>
              <a:rPr lang="en-US" dirty="0" err="1"/>
              <a:t>Migizi-ik</a:t>
            </a:r>
            <a:r>
              <a:rPr lang="en-US" dirty="0"/>
              <a:t>					-Eagle(s)</a:t>
            </a:r>
          </a:p>
          <a:p>
            <a:r>
              <a:rPr lang="en-US" dirty="0" err="1"/>
              <a:t>Makwa</a:t>
            </a:r>
            <a:r>
              <a:rPr lang="en-US" dirty="0"/>
              <a:t>-g				-Bear(s)</a:t>
            </a:r>
          </a:p>
          <a:p>
            <a:r>
              <a:rPr lang="en-US" dirty="0" err="1"/>
              <a:t>Maang-ook</a:t>
            </a:r>
            <a:r>
              <a:rPr lang="en-US" dirty="0"/>
              <a:t>				-Loon(s)</a:t>
            </a:r>
          </a:p>
          <a:p>
            <a:r>
              <a:rPr lang="en-US" dirty="0" err="1"/>
              <a:t>Maa’iingan</a:t>
            </a:r>
            <a:r>
              <a:rPr lang="en-US" dirty="0"/>
              <a:t>-ag			-Wolf/wolves</a:t>
            </a:r>
          </a:p>
          <a:p>
            <a:r>
              <a:rPr lang="en-US" dirty="0" err="1"/>
              <a:t>Amik-ook</a:t>
            </a:r>
            <a:r>
              <a:rPr lang="en-US" dirty="0"/>
              <a:t>				-Beaver(s)</a:t>
            </a:r>
          </a:p>
          <a:p>
            <a:r>
              <a:rPr lang="en-US" dirty="0" err="1"/>
              <a:t>Nigig-ook</a:t>
            </a:r>
            <a:r>
              <a:rPr lang="en-US" dirty="0"/>
              <a:t>				-Otter(s)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5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F8808A-522B-485D-9199-D27A123BF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n-US" sz="3300" b="1">
                <a:solidFill>
                  <a:schemeClr val="tx2">
                    <a:lumMod val="75000"/>
                  </a:schemeClr>
                </a:solidFill>
              </a:rPr>
              <a:t>Gindaasowin-ag</a:t>
            </a:r>
            <a:br>
              <a:rPr lang="en-US" sz="330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300">
                <a:solidFill>
                  <a:schemeClr val="tx2">
                    <a:lumMod val="75000"/>
                  </a:schemeClr>
                </a:solidFill>
              </a:rPr>
              <a:t>Numbers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C3149-F42E-4216-ADB8-BE431862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Bezhig				-One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Niizh					-Two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Nswi					-Three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Niiwin				-Four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Naanan				-Five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Ngodwaaswi			-Six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Niizhwaaswi			-Seven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Nshwaaswi			-Eight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Zhaangswi			-Nine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Mdaaswi				-Ten</a:t>
            </a:r>
          </a:p>
          <a:p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9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689B09-8B35-4176-9F67-71A5EE1C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en-US" sz="3100" b="1" err="1"/>
              <a:t>Gindaasowin</a:t>
            </a:r>
            <a:r>
              <a:rPr lang="en-US" sz="3100" b="1"/>
              <a:t>-ag</a:t>
            </a:r>
            <a:br>
              <a:rPr lang="en-US" sz="3100"/>
            </a:br>
            <a:r>
              <a:rPr lang="en-US" sz="3100"/>
              <a:t>Numbers counting in 10’s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730F8-E910-471C-8481-51BC1F994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r>
              <a:rPr lang="en-US" dirty="0" err="1"/>
              <a:t>Mdaaswi</a:t>
            </a:r>
            <a:r>
              <a:rPr lang="en-US" dirty="0"/>
              <a:t>					-Ten</a:t>
            </a:r>
          </a:p>
          <a:p>
            <a:r>
              <a:rPr lang="en-US" dirty="0" err="1"/>
              <a:t>Mdaaswi</a:t>
            </a:r>
            <a:r>
              <a:rPr lang="en-US" dirty="0"/>
              <a:t>					-Ten</a:t>
            </a:r>
          </a:p>
          <a:p>
            <a:r>
              <a:rPr lang="en-US" dirty="0" err="1"/>
              <a:t>Niizhtana</a:t>
            </a:r>
            <a:r>
              <a:rPr lang="en-US" dirty="0"/>
              <a:t>					-Twenty</a:t>
            </a:r>
          </a:p>
          <a:p>
            <a:r>
              <a:rPr lang="en-US" dirty="0" err="1"/>
              <a:t>Nsimdina</a:t>
            </a:r>
            <a:r>
              <a:rPr lang="en-US" dirty="0"/>
              <a:t>					-Thirty</a:t>
            </a:r>
          </a:p>
          <a:p>
            <a:r>
              <a:rPr lang="en-US" dirty="0" err="1"/>
              <a:t>Niimdina</a:t>
            </a:r>
            <a:r>
              <a:rPr lang="en-US" dirty="0"/>
              <a:t>					-Forty</a:t>
            </a:r>
          </a:p>
          <a:p>
            <a:r>
              <a:rPr lang="en-US" dirty="0" err="1"/>
              <a:t>Naanmidna</a:t>
            </a:r>
            <a:r>
              <a:rPr lang="en-US" dirty="0"/>
              <a:t>				-Fifty</a:t>
            </a:r>
          </a:p>
          <a:p>
            <a:r>
              <a:rPr lang="en-US" dirty="0" err="1"/>
              <a:t>Ngodwaasmidna</a:t>
            </a:r>
            <a:r>
              <a:rPr lang="en-US" dirty="0"/>
              <a:t>			-Sixty</a:t>
            </a:r>
          </a:p>
          <a:p>
            <a:r>
              <a:rPr lang="en-US" dirty="0" err="1"/>
              <a:t>Niizhwaasmidna</a:t>
            </a:r>
            <a:r>
              <a:rPr lang="en-US" dirty="0"/>
              <a:t>			-Seventy</a:t>
            </a:r>
          </a:p>
          <a:p>
            <a:r>
              <a:rPr lang="en-US" dirty="0" err="1"/>
              <a:t>Nshwaasmidna</a:t>
            </a:r>
            <a:r>
              <a:rPr lang="en-US" dirty="0"/>
              <a:t>			-Eighty</a:t>
            </a:r>
          </a:p>
          <a:p>
            <a:r>
              <a:rPr lang="en-US" dirty="0" err="1"/>
              <a:t>Zhaangsimdina</a:t>
            </a:r>
            <a:r>
              <a:rPr lang="en-US" dirty="0"/>
              <a:t>			-Ninety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5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76772-1E0B-4704-ACFB-1EE92822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n-US" sz="3300" b="1">
                <a:solidFill>
                  <a:schemeClr val="tx2">
                    <a:lumMod val="75000"/>
                  </a:schemeClr>
                </a:solidFill>
              </a:rPr>
              <a:t>Gindaasowin-ag</a:t>
            </a:r>
            <a:br>
              <a:rPr lang="en-US" sz="330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300">
                <a:solidFill>
                  <a:schemeClr val="tx2">
                    <a:lumMod val="75000"/>
                  </a:schemeClr>
                </a:solidFill>
              </a:rPr>
              <a:t>Numbers counting in 100’s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4B9DE-76F2-4964-9550-A87DFABF1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Ngodwaak				-100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Niizh-waak				-200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Ns-waak					-300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Nii-waak					-400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Naan-waak				-500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Ngodwaas-waak			-600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Niizhwaas-waak			-700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Nshwaas-waak			-800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Zhaangs-waak			-900</a:t>
            </a:r>
          </a:p>
          <a:p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66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5158E-BE22-482F-B837-E2CB3B6D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en-US" b="1" dirty="0"/>
              <a:t>E-</a:t>
            </a:r>
            <a:r>
              <a:rPr lang="en-US" b="1" dirty="0" err="1"/>
              <a:t>wenpankin</a:t>
            </a:r>
            <a:r>
              <a:rPr lang="en-US" b="1" dirty="0"/>
              <a:t> </a:t>
            </a:r>
            <a:r>
              <a:rPr lang="en-US" b="1" dirty="0" err="1"/>
              <a:t>zhichigewin</a:t>
            </a:r>
            <a:r>
              <a:rPr lang="en-US" b="1" dirty="0"/>
              <a:t>-an</a:t>
            </a:r>
            <a:br>
              <a:rPr lang="en-US" b="1" dirty="0"/>
            </a:br>
            <a:r>
              <a:rPr lang="en-US" b="1"/>
              <a:t>Simple verbs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F9FDE3-314B-4A40-B109-0E201AE38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092468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3644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1F83A-CDDF-4441-A5B3-F2EC78C8F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Understanding the functions of “Yin”, “</a:t>
            </a:r>
            <a:r>
              <a:rPr lang="en-US" sz="2800" err="1"/>
              <a:t>Yig</a:t>
            </a:r>
            <a:r>
              <a:rPr lang="en-US" sz="2800"/>
              <a:t>”, Ying”, “</a:t>
            </a:r>
            <a:r>
              <a:rPr lang="en-US" sz="2800" err="1"/>
              <a:t>Yaang</a:t>
            </a:r>
            <a:r>
              <a:rPr lang="en-US" sz="2800"/>
              <a:t>”, “</a:t>
            </a:r>
            <a:r>
              <a:rPr lang="en-US" sz="2800" err="1"/>
              <a:t>Waad</a:t>
            </a:r>
            <a:r>
              <a:rPr lang="en-US" sz="2800"/>
              <a:t>”, “</a:t>
            </a:r>
            <a:r>
              <a:rPr lang="en-US" sz="2800" err="1"/>
              <a:t>Yaanh</a:t>
            </a:r>
            <a:r>
              <a:rPr lang="en-US" sz="2800"/>
              <a:t>”, “d”,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C0DBA-77CC-48F2-80E9-AF98CAF02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</a:t>
            </a:r>
            <a:r>
              <a:rPr lang="en-US" sz="1700" dirty="0"/>
              <a:t>-yin. 		-Tell me your name (Singular)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eshnikaazo-yig</a:t>
            </a:r>
            <a:r>
              <a:rPr lang="en-US" sz="1700" dirty="0"/>
              <a:t>.		-Tell me your names (pl)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eshnikaazo-ying</a:t>
            </a:r>
            <a:r>
              <a:rPr lang="en-US" sz="1700" dirty="0"/>
              <a:t>.		-Tell me our name (Including)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eshnikaazo-yaang</a:t>
            </a:r>
            <a:r>
              <a:rPr lang="en-US" sz="1700" dirty="0"/>
              <a:t>.	-Tell me our name (Excluding)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eshnikaazo-waad</a:t>
            </a:r>
            <a:r>
              <a:rPr lang="en-US" sz="1700" dirty="0"/>
              <a:t>.	-Tell me their names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eshnikaazo-yaanh</a:t>
            </a:r>
            <a:r>
              <a:rPr lang="en-US" sz="1700" dirty="0"/>
              <a:t>.	-Tell me my name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eshnikaazo</a:t>
            </a:r>
            <a:r>
              <a:rPr lang="en-US" sz="1700" dirty="0"/>
              <a:t>-d.		-Tell me his/her name 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You can do the same with “Where someone comes from “</a:t>
            </a:r>
            <a:r>
              <a:rPr lang="en-US" sz="1700" dirty="0" err="1"/>
              <a:t>Wenjibaa</a:t>
            </a:r>
            <a:r>
              <a:rPr lang="en-US" sz="1700" dirty="0"/>
              <a:t>”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</a:t>
            </a:r>
            <a:r>
              <a:rPr lang="en-US" sz="1700" dirty="0" err="1"/>
              <a:t>wenjibaa</a:t>
            </a:r>
            <a:r>
              <a:rPr lang="en-US" sz="1700" dirty="0"/>
              <a:t>-yin.		-Tell me where you come from.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Wiindimooshin</a:t>
            </a:r>
            <a:r>
              <a:rPr lang="en-US" sz="1700" dirty="0"/>
              <a:t> e-</a:t>
            </a:r>
            <a:r>
              <a:rPr lang="en-US" sz="1700" dirty="0" err="1"/>
              <a:t>miiji</a:t>
            </a:r>
            <a:r>
              <a:rPr lang="en-US" sz="1700" dirty="0"/>
              <a:t>-yin.			-Tell me what you are eating.</a:t>
            </a:r>
          </a:p>
        </p:txBody>
      </p:sp>
    </p:spTree>
    <p:extLst>
      <p:ext uri="{BB962C8B-B14F-4D97-AF65-F5344CB8AC3E}">
        <p14:creationId xmlns:p14="http://schemas.microsoft.com/office/powerpoint/2010/main" val="3518890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E4FEE-AE3E-4A9C-BF72-580F86760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Ezhi-ngodweyaangizing</a:t>
            </a:r>
            <a:br>
              <a:rPr lang="en-US" b="1">
                <a:solidFill>
                  <a:srgbClr val="FFFFFF"/>
                </a:solidFill>
              </a:rPr>
            </a:br>
            <a:r>
              <a:rPr lang="en-US" b="1">
                <a:solidFill>
                  <a:srgbClr val="FFFFFF"/>
                </a:solidFill>
              </a:rPr>
              <a:t>Family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A0E2C-BD2C-43C1-851C-F4285138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 err="1"/>
              <a:t>Ngashi</a:t>
            </a:r>
            <a:r>
              <a:rPr lang="en-US" sz="1700" dirty="0"/>
              <a:t>/</a:t>
            </a:r>
            <a:r>
              <a:rPr lang="en-US" sz="1700" dirty="0" err="1"/>
              <a:t>Nmomaa</a:t>
            </a:r>
            <a:r>
              <a:rPr lang="en-US" sz="1700" dirty="0"/>
              <a:t>			-My mother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Noos</a:t>
            </a:r>
            <a:r>
              <a:rPr lang="en-US" sz="1700" dirty="0"/>
              <a:t>/</a:t>
            </a:r>
            <a:r>
              <a:rPr lang="en-US" sz="1700" dirty="0" err="1"/>
              <a:t>ndedem</a:t>
            </a:r>
            <a:r>
              <a:rPr lang="en-US" sz="1700" dirty="0"/>
              <a:t>			-My father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Nookomis</a:t>
            </a:r>
            <a:r>
              <a:rPr lang="en-US" sz="1700" dirty="0"/>
              <a:t>					-My grandmother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Nmishoomis</a:t>
            </a:r>
            <a:r>
              <a:rPr lang="en-US" sz="1700" dirty="0"/>
              <a:t>				-My grandfather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Ngwis</a:t>
            </a:r>
            <a:r>
              <a:rPr lang="en-US" sz="1700" dirty="0"/>
              <a:t>					-My son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Ndaanis</a:t>
            </a:r>
            <a:r>
              <a:rPr lang="en-US" sz="1700" dirty="0"/>
              <a:t>					-My daughter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Nooshenh</a:t>
            </a:r>
            <a:r>
              <a:rPr lang="en-US" sz="1700" dirty="0"/>
              <a:t>				-My grandchild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Nbazigim</a:t>
            </a:r>
            <a:r>
              <a:rPr lang="en-US" sz="1700" dirty="0"/>
              <a:t>					-My boy/girlfriend</a:t>
            </a:r>
          </a:p>
          <a:p>
            <a:pPr>
              <a:lnSpc>
                <a:spcPct val="90000"/>
              </a:lnSpc>
            </a:pPr>
            <a:r>
              <a:rPr lang="en-US" sz="1700" dirty="0" err="1"/>
              <a:t>Nwiijkiwenh</a:t>
            </a:r>
            <a:r>
              <a:rPr lang="en-US" sz="1700" dirty="0"/>
              <a:t>				-My friend</a:t>
            </a:r>
          </a:p>
        </p:txBody>
      </p:sp>
    </p:spTree>
    <p:extLst>
      <p:ext uri="{BB962C8B-B14F-4D97-AF65-F5344CB8AC3E}">
        <p14:creationId xmlns:p14="http://schemas.microsoft.com/office/powerpoint/2010/main" val="1545426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5FF22-1498-44F9-9C6A-C04287635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n-US" b="1">
                <a:solidFill>
                  <a:schemeClr val="tx2">
                    <a:lumMod val="75000"/>
                  </a:schemeClr>
                </a:solidFill>
              </a:rPr>
              <a:t>Using “Kii” as a prefix to identify “you” singular past tense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AB9DD-4045-4F82-9C0C-9731FC782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Kii-wiisin					-You ate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Kii-wiisin na?				-Did you eat?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Kii-nbaa					-You slept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Kii-nbaa na?				-Did you sleep?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Kii-kinoomaage			-You taught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Kii-kinoomaage na?		-Did you teach?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Kii-jiibaakwe				-You cooked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Kii-jiibaakwe na?			-Did you cook?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Kii-bimose				-You walked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Kii-bimose na?			-Did you walk?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Kii-biinchige				-You cleaned up</a:t>
            </a:r>
          </a:p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Kii-biinchige na?			-Did you clean up</a:t>
            </a:r>
          </a:p>
        </p:txBody>
      </p:sp>
    </p:spTree>
    <p:extLst>
      <p:ext uri="{BB962C8B-B14F-4D97-AF65-F5344CB8AC3E}">
        <p14:creationId xmlns:p14="http://schemas.microsoft.com/office/powerpoint/2010/main" val="2205746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3E72-1755-400B-8952-C08B28B02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83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E-</a:t>
            </a:r>
            <a:r>
              <a:rPr lang="en-US" b="1" dirty="0" err="1"/>
              <a:t>wenpankin</a:t>
            </a:r>
            <a:r>
              <a:rPr lang="en-US" b="1" dirty="0"/>
              <a:t> </a:t>
            </a:r>
            <a:r>
              <a:rPr lang="en-US" b="1" dirty="0" err="1"/>
              <a:t>wiindimaagewinan</a:t>
            </a:r>
            <a:br>
              <a:rPr lang="en-US" b="1" dirty="0"/>
            </a:br>
            <a:r>
              <a:rPr lang="en-US" sz="2800" b="1" dirty="0"/>
              <a:t>Simple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F1A10-B4BB-46B0-9216-76764276A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406"/>
            <a:ext cx="10515600" cy="480955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Nmadibin</a:t>
            </a:r>
            <a:r>
              <a:rPr lang="en-US" dirty="0"/>
              <a:t>							-Sit down</a:t>
            </a:r>
          </a:p>
          <a:p>
            <a:r>
              <a:rPr lang="en-US" dirty="0" err="1"/>
              <a:t>Mompii</a:t>
            </a:r>
            <a:r>
              <a:rPr lang="en-US" dirty="0"/>
              <a:t> </a:t>
            </a:r>
            <a:r>
              <a:rPr lang="en-US" dirty="0" err="1"/>
              <a:t>nmadibin</a:t>
            </a:r>
            <a:r>
              <a:rPr lang="en-US" dirty="0"/>
              <a:t>					-Sit over here</a:t>
            </a:r>
          </a:p>
          <a:p>
            <a:r>
              <a:rPr lang="en-US" dirty="0" err="1"/>
              <a:t>Odi-nmadibin</a:t>
            </a:r>
            <a:r>
              <a:rPr lang="en-US" dirty="0"/>
              <a:t>						-Sit over there</a:t>
            </a:r>
          </a:p>
          <a:p>
            <a:r>
              <a:rPr lang="en-US" dirty="0" err="1"/>
              <a:t>Naaniibwin</a:t>
            </a:r>
            <a:r>
              <a:rPr lang="en-US" dirty="0"/>
              <a:t>						-Stand up</a:t>
            </a:r>
          </a:p>
          <a:p>
            <a:r>
              <a:rPr lang="en-US" dirty="0" err="1"/>
              <a:t>Bzingwiin</a:t>
            </a:r>
            <a:r>
              <a:rPr lang="en-US" dirty="0"/>
              <a:t>							-Get up</a:t>
            </a:r>
          </a:p>
          <a:p>
            <a:r>
              <a:rPr lang="en-US" dirty="0" err="1"/>
              <a:t>Mompii</a:t>
            </a:r>
            <a:r>
              <a:rPr lang="en-US" dirty="0"/>
              <a:t> </a:t>
            </a:r>
            <a:r>
              <a:rPr lang="en-US" dirty="0" err="1"/>
              <a:t>zhibiiyan</a:t>
            </a:r>
            <a:r>
              <a:rPr lang="en-US" dirty="0"/>
              <a:t> </a:t>
            </a:r>
            <a:r>
              <a:rPr lang="en-US" dirty="0" err="1"/>
              <a:t>gdoo-noozowin</a:t>
            </a:r>
            <a:r>
              <a:rPr lang="en-US" dirty="0"/>
              <a:t>	-Write your name here</a:t>
            </a:r>
          </a:p>
          <a:p>
            <a:r>
              <a:rPr lang="en-US" dirty="0" err="1"/>
              <a:t>Mompii</a:t>
            </a:r>
            <a:r>
              <a:rPr lang="en-US" dirty="0"/>
              <a:t> bi-</a:t>
            </a:r>
            <a:r>
              <a:rPr lang="en-US" dirty="0" err="1"/>
              <a:t>izhaan</a:t>
            </a:r>
            <a:r>
              <a:rPr lang="en-US" dirty="0"/>
              <a:t>					-Come over here</a:t>
            </a:r>
          </a:p>
          <a:p>
            <a:r>
              <a:rPr lang="en-US" dirty="0"/>
              <a:t>Toon </a:t>
            </a:r>
            <a:r>
              <a:rPr lang="en-US" dirty="0" err="1"/>
              <a:t>mompii</a:t>
            </a:r>
            <a:r>
              <a:rPr lang="en-US" dirty="0"/>
              <a:t>						-Put it here</a:t>
            </a:r>
          </a:p>
          <a:p>
            <a:r>
              <a:rPr lang="en-US" dirty="0" err="1"/>
              <a:t>Maaba</a:t>
            </a:r>
            <a:r>
              <a:rPr lang="en-US" dirty="0"/>
              <a:t> </a:t>
            </a:r>
            <a:r>
              <a:rPr lang="en-US" dirty="0" err="1"/>
              <a:t>ninmoonh</a:t>
            </a:r>
            <a:r>
              <a:rPr lang="en-US" dirty="0"/>
              <a:t>					-Give it to this person</a:t>
            </a:r>
          </a:p>
          <a:p>
            <a:r>
              <a:rPr lang="en-US" dirty="0" err="1"/>
              <a:t>Giin</a:t>
            </a:r>
            <a:r>
              <a:rPr lang="en-US" dirty="0"/>
              <a:t> </a:t>
            </a:r>
            <a:r>
              <a:rPr lang="en-US" dirty="0" err="1"/>
              <a:t>zhaan</a:t>
            </a:r>
            <a:r>
              <a:rPr lang="en-US" dirty="0"/>
              <a:t>						-You go</a:t>
            </a:r>
          </a:p>
          <a:p>
            <a:r>
              <a:rPr lang="en-US" dirty="0" err="1"/>
              <a:t>Giin</a:t>
            </a:r>
            <a:r>
              <a:rPr lang="en-US" dirty="0"/>
              <a:t> </a:t>
            </a:r>
            <a:r>
              <a:rPr lang="en-US" dirty="0" err="1"/>
              <a:t>ntam</a:t>
            </a:r>
            <a:r>
              <a:rPr lang="en-US" dirty="0"/>
              <a:t>							-Your turn</a:t>
            </a:r>
          </a:p>
          <a:p>
            <a:r>
              <a:rPr lang="en-US" dirty="0" err="1"/>
              <a:t>Niin</a:t>
            </a:r>
            <a:r>
              <a:rPr lang="en-US" dirty="0"/>
              <a:t> </a:t>
            </a:r>
            <a:r>
              <a:rPr lang="en-US" dirty="0" err="1"/>
              <a:t>ntam</a:t>
            </a:r>
            <a:r>
              <a:rPr lang="en-US" dirty="0"/>
              <a:t>							-My turn</a:t>
            </a:r>
          </a:p>
          <a:p>
            <a:r>
              <a:rPr lang="en-US" dirty="0" err="1"/>
              <a:t>Gegwa</a:t>
            </a:r>
            <a:r>
              <a:rPr lang="en-US" dirty="0"/>
              <a:t> </a:t>
            </a:r>
            <a:r>
              <a:rPr lang="en-US" dirty="0" err="1"/>
              <a:t>zhichigekenh</a:t>
            </a:r>
            <a:r>
              <a:rPr lang="en-US" dirty="0"/>
              <a:t> iwi			-Don’t do that</a:t>
            </a:r>
          </a:p>
        </p:txBody>
      </p:sp>
    </p:spTree>
    <p:extLst>
      <p:ext uri="{BB962C8B-B14F-4D97-AF65-F5344CB8AC3E}">
        <p14:creationId xmlns:p14="http://schemas.microsoft.com/office/powerpoint/2010/main" val="1794565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5A-AB31-46A3-914B-5BE47EBD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9530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E-</a:t>
            </a:r>
            <a:r>
              <a:rPr lang="en-US" b="1" dirty="0" err="1"/>
              <a:t>naamdakweng</a:t>
            </a:r>
            <a:br>
              <a:rPr lang="en-US" b="1" dirty="0"/>
            </a:br>
            <a:r>
              <a:rPr lang="en-US" sz="2800" dirty="0"/>
              <a:t>Weather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9381-640C-4688-A94D-C7F202E6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7131"/>
            <a:ext cx="8915400" cy="43340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Mina-</a:t>
            </a:r>
            <a:r>
              <a:rPr lang="en-US" dirty="0" err="1"/>
              <a:t>giizhigad</a:t>
            </a:r>
            <a:r>
              <a:rPr lang="en-US" dirty="0"/>
              <a:t>				-It is a nice day</a:t>
            </a:r>
          </a:p>
          <a:p>
            <a:r>
              <a:rPr lang="en-US" dirty="0" err="1"/>
              <a:t>Gimewan</a:t>
            </a:r>
            <a:r>
              <a:rPr lang="en-US" dirty="0"/>
              <a:t>					-It is raining</a:t>
            </a:r>
          </a:p>
          <a:p>
            <a:r>
              <a:rPr lang="en-US" dirty="0" err="1"/>
              <a:t>Zoogpo</a:t>
            </a:r>
            <a:r>
              <a:rPr lang="en-US" dirty="0"/>
              <a:t>						-It is snowing</a:t>
            </a:r>
          </a:p>
          <a:p>
            <a:r>
              <a:rPr lang="en-US" dirty="0" err="1"/>
              <a:t>Nimkiikaa</a:t>
            </a:r>
            <a:r>
              <a:rPr lang="en-US" dirty="0"/>
              <a:t>					-It is thundering</a:t>
            </a:r>
          </a:p>
          <a:p>
            <a:r>
              <a:rPr lang="en-US" dirty="0" err="1"/>
              <a:t>Ngwaankwad</a:t>
            </a:r>
            <a:r>
              <a:rPr lang="en-US" dirty="0"/>
              <a:t>				-It is cloudy</a:t>
            </a:r>
          </a:p>
          <a:p>
            <a:r>
              <a:rPr lang="en-US" dirty="0" err="1"/>
              <a:t>Gzhaate</a:t>
            </a:r>
            <a:r>
              <a:rPr lang="en-US" dirty="0"/>
              <a:t>						-It is a hot day</a:t>
            </a:r>
          </a:p>
          <a:p>
            <a:r>
              <a:rPr lang="en-US" dirty="0" err="1"/>
              <a:t>Ksinaa</a:t>
            </a:r>
            <a:r>
              <a:rPr lang="en-US" dirty="0"/>
              <a:t>						-It is cold</a:t>
            </a:r>
          </a:p>
          <a:p>
            <a:r>
              <a:rPr lang="en-US" dirty="0" err="1"/>
              <a:t>Owan</a:t>
            </a:r>
            <a:r>
              <a:rPr lang="en-US" dirty="0"/>
              <a:t>						-It is foggy</a:t>
            </a:r>
          </a:p>
          <a:p>
            <a:r>
              <a:rPr lang="en-US" dirty="0" err="1"/>
              <a:t>Mkomiis-biisaa</a:t>
            </a:r>
            <a:r>
              <a:rPr lang="en-US" dirty="0"/>
              <a:t>				-It is hailing</a:t>
            </a:r>
          </a:p>
          <a:p>
            <a:r>
              <a:rPr lang="en-US" dirty="0" err="1"/>
              <a:t>Zhooshkwaa</a:t>
            </a:r>
            <a:r>
              <a:rPr lang="en-US" dirty="0"/>
              <a:t>					-It is slippery</a:t>
            </a:r>
          </a:p>
          <a:p>
            <a:r>
              <a:rPr lang="en-US" dirty="0" err="1"/>
              <a:t>Shpaagonigaa</a:t>
            </a:r>
            <a:r>
              <a:rPr lang="en-US" dirty="0"/>
              <a:t>				-The snow is deep/high</a:t>
            </a:r>
          </a:p>
        </p:txBody>
      </p:sp>
    </p:spTree>
    <p:extLst>
      <p:ext uri="{BB962C8B-B14F-4D97-AF65-F5344CB8AC3E}">
        <p14:creationId xmlns:p14="http://schemas.microsoft.com/office/powerpoint/2010/main" val="236315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08163-3633-49F0-B4D1-F249DF2B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912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/>
              <a:t>Journey to Learning &amp; Teaching </a:t>
            </a:r>
            <a:r>
              <a:rPr lang="en-US" sz="3100" b="1" dirty="0" err="1"/>
              <a:t>Anishinaabemowin</a:t>
            </a:r>
            <a:br>
              <a:rPr lang="en-US" dirty="0"/>
            </a:br>
            <a:r>
              <a:rPr lang="en-US" sz="2200" dirty="0"/>
              <a:t>By: Isadore </a:t>
            </a:r>
            <a:r>
              <a:rPr lang="en-US" sz="2200" dirty="0" err="1"/>
              <a:t>Bebamikawe</a:t>
            </a:r>
            <a:r>
              <a:rPr lang="en-US" sz="2200" dirty="0"/>
              <a:t>/Toulouse</a:t>
            </a:r>
            <a:br>
              <a:rPr lang="en-US" sz="2200" dirty="0"/>
            </a:br>
            <a:br>
              <a:rPr lang="en-US" sz="2200" dirty="0"/>
            </a:br>
            <a:br>
              <a:rPr lang="en-US" sz="2200" dirty="0"/>
            </a:br>
            <a:br>
              <a:rPr lang="en-US" dirty="0"/>
            </a:br>
            <a:r>
              <a:rPr lang="en-US" sz="2200" dirty="0" err="1"/>
              <a:t>Mshiikenh</a:t>
            </a:r>
            <a:r>
              <a:rPr lang="en-US" sz="2200" dirty="0"/>
              <a:t> </a:t>
            </a:r>
            <a:r>
              <a:rPr lang="en-US" sz="2200" dirty="0" err="1"/>
              <a:t>Ndoodem</a:t>
            </a:r>
            <a:r>
              <a:rPr lang="en-US" sz="2200" dirty="0"/>
              <a:t> (I am of the Turtle Clan)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25B1C-FEBC-411C-BA34-5684171F8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0434"/>
            <a:ext cx="10515600" cy="3374240"/>
          </a:xfrm>
        </p:spPr>
        <p:txBody>
          <a:bodyPr>
            <a:normAutofit/>
          </a:bodyPr>
          <a:lstStyle/>
          <a:p>
            <a:r>
              <a:rPr lang="en-US" dirty="0" err="1"/>
              <a:t>Anishinaabemowin</a:t>
            </a:r>
            <a:r>
              <a:rPr lang="en-US" dirty="0"/>
              <a:t> is the first language for our people of the Great Lakes region. This language consists of 3 distinct language groups which are the Ojibwe, Potawatomi and the </a:t>
            </a:r>
            <a:r>
              <a:rPr lang="en-US" dirty="0" err="1"/>
              <a:t>Odaawa</a:t>
            </a:r>
            <a:r>
              <a:rPr lang="en-US" dirty="0"/>
              <a:t> Nations of this great land. Though each one has a distinct dialect, we are able to communicate with one another as fluent speakers.</a:t>
            </a:r>
          </a:p>
          <a:p>
            <a:r>
              <a:rPr lang="en-US" dirty="0"/>
              <a:t>So, sit back and listen to some simple words that I have put together for the benefit of this Anishinabek Nation Culture &amp; Language Series 1. And I am deeply honored to share some of the highlights to my journey to learning &amp; teaching </a:t>
            </a:r>
            <a:r>
              <a:rPr lang="en-US" dirty="0" err="1"/>
              <a:t>Anishinaabemowin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786253-BD55-4617-9861-1A29998784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664" t="4883" r="14554" b="20355"/>
          <a:stretch/>
        </p:blipFill>
        <p:spPr>
          <a:xfrm>
            <a:off x="5007428" y="1175657"/>
            <a:ext cx="1985555" cy="105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66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FA9CE-9F83-4C65-B583-D7879D91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81879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/>
              <a:t>Words ending with the suffix “shin” is reflective toward me the speaker.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5A4A9-3941-40C8-82E9-7BF68B020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05989"/>
            <a:ext cx="8915400" cy="4805233"/>
          </a:xfrm>
        </p:spPr>
        <p:txBody>
          <a:bodyPr/>
          <a:lstStyle/>
          <a:p>
            <a:r>
              <a:rPr lang="en-US" dirty="0" err="1"/>
              <a:t>Naadimoo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-Help me</a:t>
            </a:r>
          </a:p>
          <a:p>
            <a:r>
              <a:rPr lang="en-US" dirty="0" err="1"/>
              <a:t>Wiindimoo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-Tell me</a:t>
            </a:r>
          </a:p>
          <a:p>
            <a:r>
              <a:rPr lang="en-US" dirty="0" err="1"/>
              <a:t>Kinoomoo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-Teach me</a:t>
            </a:r>
          </a:p>
          <a:p>
            <a:r>
              <a:rPr lang="en-US" dirty="0" err="1"/>
              <a:t>Bizindoo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	-Listen to me</a:t>
            </a:r>
          </a:p>
          <a:p>
            <a:r>
              <a:rPr lang="en-US" dirty="0" err="1"/>
              <a:t>Asham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	-Feed me</a:t>
            </a:r>
          </a:p>
          <a:p>
            <a:r>
              <a:rPr lang="en-US" dirty="0" err="1"/>
              <a:t>Biiskoon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	-Put it on for me</a:t>
            </a:r>
          </a:p>
          <a:p>
            <a:r>
              <a:rPr lang="en-US" dirty="0" err="1"/>
              <a:t>Giiskoon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	-Take it off from me</a:t>
            </a:r>
          </a:p>
          <a:p>
            <a:r>
              <a:rPr lang="en-US" dirty="0" err="1"/>
              <a:t>Minazimoo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-Cook it for me</a:t>
            </a:r>
          </a:p>
          <a:p>
            <a:r>
              <a:rPr lang="en-US" dirty="0" err="1"/>
              <a:t>Zhooshkwegimoo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-Iron it for me</a:t>
            </a:r>
          </a:p>
          <a:p>
            <a:r>
              <a:rPr lang="en-US" dirty="0" err="1"/>
              <a:t>Ginoon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	-Speak to me</a:t>
            </a:r>
          </a:p>
          <a:p>
            <a:r>
              <a:rPr lang="en-US" dirty="0" err="1"/>
              <a:t>Gindamoo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		-Read it for me</a:t>
            </a:r>
          </a:p>
          <a:p>
            <a:r>
              <a:rPr lang="en-US" dirty="0" err="1"/>
              <a:t>Gishkigwaadimoo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shin</a:t>
            </a:r>
            <a:r>
              <a:rPr lang="en-US" dirty="0"/>
              <a:t>	-Sew it for me</a:t>
            </a:r>
          </a:p>
        </p:txBody>
      </p:sp>
    </p:spTree>
    <p:extLst>
      <p:ext uri="{BB962C8B-B14F-4D97-AF65-F5344CB8AC3E}">
        <p14:creationId xmlns:p14="http://schemas.microsoft.com/office/powerpoint/2010/main" val="3678705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235E-0F02-4502-8AF5-39C9020D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463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E-</a:t>
            </a:r>
            <a:r>
              <a:rPr lang="en-US" b="1" dirty="0" err="1"/>
              <a:t>piichaag</a:t>
            </a:r>
            <a:r>
              <a:rPr lang="en-US" b="1" dirty="0"/>
              <a:t>/Enso-</a:t>
            </a:r>
            <a:r>
              <a:rPr lang="en-US" b="1" dirty="0" err="1"/>
              <a:t>dibaganeg</a:t>
            </a:r>
            <a:br>
              <a:rPr lang="en-US" b="1" dirty="0"/>
            </a:br>
            <a:r>
              <a:rPr lang="en-US" sz="2800" dirty="0"/>
              <a:t>Telling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DD156-F656-44CE-B4AA-55A2AB4C0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68741"/>
            <a:ext cx="8915400" cy="434248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Ngo-</a:t>
            </a:r>
            <a:r>
              <a:rPr lang="en-US" dirty="0" err="1"/>
              <a:t>dibagane</a:t>
            </a:r>
            <a:r>
              <a:rPr lang="en-US" dirty="0"/>
              <a:t>					-It is one o’clock</a:t>
            </a:r>
          </a:p>
          <a:p>
            <a:r>
              <a:rPr lang="en-US" dirty="0" err="1"/>
              <a:t>Niizho-dibagane</a:t>
            </a:r>
            <a:r>
              <a:rPr lang="en-US" dirty="0"/>
              <a:t>					-It is two o’clock</a:t>
            </a:r>
          </a:p>
          <a:p>
            <a:r>
              <a:rPr lang="en-US" dirty="0" err="1"/>
              <a:t>Nso-dibagane</a:t>
            </a:r>
            <a:r>
              <a:rPr lang="en-US" dirty="0"/>
              <a:t>					-It is three o’clock</a:t>
            </a:r>
          </a:p>
          <a:p>
            <a:r>
              <a:rPr lang="en-US" dirty="0" err="1"/>
              <a:t>Nii’o-dibagane</a:t>
            </a:r>
            <a:r>
              <a:rPr lang="en-US" dirty="0"/>
              <a:t>					-It is four o’clock</a:t>
            </a:r>
          </a:p>
          <a:p>
            <a:r>
              <a:rPr lang="en-US" dirty="0" err="1"/>
              <a:t>Naana-dibagane</a:t>
            </a:r>
            <a:r>
              <a:rPr lang="en-US" dirty="0"/>
              <a:t>					-It is five o’clock</a:t>
            </a:r>
          </a:p>
          <a:p>
            <a:r>
              <a:rPr lang="en-US" dirty="0" err="1"/>
              <a:t>Ngodwaaso-dibagane</a:t>
            </a:r>
            <a:r>
              <a:rPr lang="en-US" dirty="0"/>
              <a:t>			-It is six o’clock</a:t>
            </a:r>
          </a:p>
          <a:p>
            <a:r>
              <a:rPr lang="en-US" dirty="0" err="1"/>
              <a:t>Niizhwaaso-dibagane</a:t>
            </a:r>
            <a:r>
              <a:rPr lang="en-US" dirty="0"/>
              <a:t>				-It is seven o’clock</a:t>
            </a:r>
          </a:p>
          <a:p>
            <a:r>
              <a:rPr lang="en-US" dirty="0" err="1"/>
              <a:t>Nshwaaso-dibanage</a:t>
            </a:r>
            <a:r>
              <a:rPr lang="en-US" dirty="0"/>
              <a:t>				-It is eight o’clock</a:t>
            </a:r>
          </a:p>
          <a:p>
            <a:r>
              <a:rPr lang="en-US" dirty="0" err="1"/>
              <a:t>Zhaangso-dibagane</a:t>
            </a:r>
            <a:r>
              <a:rPr lang="en-US" dirty="0"/>
              <a:t>				-It is nine o’clock</a:t>
            </a:r>
          </a:p>
          <a:p>
            <a:r>
              <a:rPr lang="en-US" dirty="0" err="1"/>
              <a:t>Mdaaso-dibagane</a:t>
            </a:r>
            <a:r>
              <a:rPr lang="en-US" dirty="0"/>
              <a:t>				-It is ten o’clock</a:t>
            </a:r>
          </a:p>
          <a:p>
            <a:r>
              <a:rPr lang="en-US" dirty="0" err="1"/>
              <a:t>Mdaaswi-shi-bezhig</a:t>
            </a:r>
            <a:r>
              <a:rPr lang="en-US" dirty="0"/>
              <a:t> </a:t>
            </a:r>
            <a:r>
              <a:rPr lang="en-US" dirty="0" err="1"/>
              <a:t>piichaa</a:t>
            </a:r>
            <a:r>
              <a:rPr lang="en-US" dirty="0"/>
              <a:t>		-It is eleven o’clock</a:t>
            </a:r>
          </a:p>
          <a:p>
            <a:r>
              <a:rPr lang="en-US" dirty="0" err="1"/>
              <a:t>Naakwe</a:t>
            </a:r>
            <a:r>
              <a:rPr lang="en-US" dirty="0"/>
              <a:t>							-It is noon</a:t>
            </a:r>
          </a:p>
          <a:p>
            <a:r>
              <a:rPr lang="en-US" dirty="0" err="1"/>
              <a:t>Aabito-dibikad</a:t>
            </a:r>
            <a:r>
              <a:rPr lang="en-US" dirty="0"/>
              <a:t>					-It is mid-night</a:t>
            </a:r>
          </a:p>
        </p:txBody>
      </p:sp>
    </p:spTree>
    <p:extLst>
      <p:ext uri="{BB962C8B-B14F-4D97-AF65-F5344CB8AC3E}">
        <p14:creationId xmlns:p14="http://schemas.microsoft.com/office/powerpoint/2010/main" val="212726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ABE216-0A68-4AD5-B3AC-E606BB4A8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en-US" sz="2000" b="1" err="1"/>
              <a:t>Jiibaakwegamigoong</a:t>
            </a:r>
            <a:r>
              <a:rPr lang="en-US" sz="2000" b="1"/>
              <a:t> </a:t>
            </a:r>
            <a:r>
              <a:rPr lang="en-US" sz="2000" b="1" err="1"/>
              <a:t>etegin</a:t>
            </a:r>
            <a:br>
              <a:rPr lang="en-US" sz="2000" b="1"/>
            </a:br>
            <a:r>
              <a:rPr lang="en-US" sz="2000" dirty="0"/>
              <a:t>Things in the kitchen</a:t>
            </a:r>
            <a:endParaRPr lang="en-US" sz="2000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46E64-8089-4EDA-9FA4-A92823AF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r>
              <a:rPr lang="en-US" dirty="0" err="1"/>
              <a:t>Doopwin</a:t>
            </a:r>
            <a:r>
              <a:rPr lang="en-US" dirty="0"/>
              <a:t>					-Table</a:t>
            </a:r>
          </a:p>
          <a:p>
            <a:r>
              <a:rPr lang="en-US" dirty="0" err="1"/>
              <a:t>Pabwin</a:t>
            </a:r>
            <a:r>
              <a:rPr lang="en-US" dirty="0"/>
              <a:t>					-Chair</a:t>
            </a:r>
          </a:p>
          <a:p>
            <a:r>
              <a:rPr lang="en-US" dirty="0" err="1"/>
              <a:t>Taaswin</a:t>
            </a:r>
            <a:r>
              <a:rPr lang="en-US" dirty="0"/>
              <a:t>					-Cupboard</a:t>
            </a:r>
          </a:p>
          <a:p>
            <a:r>
              <a:rPr lang="en-US" dirty="0" err="1"/>
              <a:t>Mko</a:t>
            </a:r>
            <a:r>
              <a:rPr lang="en-US" dirty="0"/>
              <a:t>-mii-</a:t>
            </a:r>
            <a:r>
              <a:rPr lang="en-US" dirty="0" err="1"/>
              <a:t>taaswin</a:t>
            </a:r>
            <a:r>
              <a:rPr lang="en-US" dirty="0"/>
              <a:t>			-Refrigerator</a:t>
            </a:r>
          </a:p>
          <a:p>
            <a:r>
              <a:rPr lang="en-US" dirty="0" err="1"/>
              <a:t>Naagan</a:t>
            </a:r>
            <a:r>
              <a:rPr lang="en-US" dirty="0"/>
              <a:t>-an				-Plates</a:t>
            </a:r>
          </a:p>
          <a:p>
            <a:r>
              <a:rPr lang="en-US" dirty="0" err="1"/>
              <a:t>Zhiishiib-kik</a:t>
            </a:r>
            <a:r>
              <a:rPr lang="en-US" dirty="0"/>
              <a:t>				-Kettle</a:t>
            </a:r>
          </a:p>
          <a:p>
            <a:r>
              <a:rPr lang="en-US" dirty="0" err="1"/>
              <a:t>Gzhaabkiizigan</a:t>
            </a:r>
            <a:r>
              <a:rPr lang="en-US" dirty="0"/>
              <a:t>			-Stove</a:t>
            </a:r>
          </a:p>
          <a:p>
            <a:r>
              <a:rPr lang="en-US" dirty="0" err="1"/>
              <a:t>Emkwaan</a:t>
            </a:r>
            <a:r>
              <a:rPr lang="en-US" dirty="0"/>
              <a:t>-an				-Spoons</a:t>
            </a:r>
          </a:p>
          <a:p>
            <a:r>
              <a:rPr lang="en-US" dirty="0" err="1"/>
              <a:t>Mookmaan</a:t>
            </a:r>
            <a:r>
              <a:rPr lang="en-US" dirty="0"/>
              <a:t>-an			-Knives</a:t>
            </a:r>
          </a:p>
          <a:p>
            <a:r>
              <a:rPr lang="en-US" dirty="0" err="1"/>
              <a:t>Bidakijiiganan</a:t>
            </a:r>
            <a:r>
              <a:rPr lang="en-US" dirty="0"/>
              <a:t>			-Forks</a:t>
            </a:r>
          </a:p>
          <a:p>
            <a:r>
              <a:rPr lang="en-US" dirty="0" err="1"/>
              <a:t>Minikwaajiganan</a:t>
            </a:r>
            <a:r>
              <a:rPr lang="en-US" dirty="0"/>
              <a:t>			-Cups</a:t>
            </a:r>
          </a:p>
          <a:p>
            <a:r>
              <a:rPr lang="en-US" dirty="0" err="1"/>
              <a:t>Gziidoonegaans</a:t>
            </a:r>
            <a:r>
              <a:rPr lang="en-US" dirty="0"/>
              <a:t>-ag		-Napkins</a:t>
            </a:r>
          </a:p>
        </p:txBody>
      </p:sp>
    </p:spTree>
    <p:extLst>
      <p:ext uri="{BB962C8B-B14F-4D97-AF65-F5344CB8AC3E}">
        <p14:creationId xmlns:p14="http://schemas.microsoft.com/office/powerpoint/2010/main" val="1089444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679C-5D93-4C0A-948A-1DEBC21F2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035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dirty="0"/>
              <a:t>Create fun activities to will help enhance the </a:t>
            </a:r>
            <a:r>
              <a:rPr lang="en-US" sz="1800" b="1" dirty="0" err="1"/>
              <a:t>Ojibwemowin</a:t>
            </a:r>
            <a:r>
              <a:rPr lang="en-US" sz="1800" b="1" dirty="0"/>
              <a:t> use in the classroom.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DA00-84F5-4E7C-96DA-13C6CC26F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1120"/>
            <a:ext cx="8915400" cy="45701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a daily word-search time for about 10 minutes</a:t>
            </a:r>
          </a:p>
          <a:p>
            <a:r>
              <a:rPr lang="en-US" dirty="0"/>
              <a:t>Coloring activity with pictures of certain animals/Clans</a:t>
            </a:r>
          </a:p>
          <a:p>
            <a:r>
              <a:rPr lang="en-US" dirty="0"/>
              <a:t>Identifying items in the household</a:t>
            </a:r>
          </a:p>
          <a:p>
            <a:r>
              <a:rPr lang="en-US" dirty="0"/>
              <a:t>Identifying items used in the kitchen while preparing dinner</a:t>
            </a:r>
          </a:p>
          <a:p>
            <a:r>
              <a:rPr lang="en-US" dirty="0"/>
              <a:t>Identifying items in the bedroom</a:t>
            </a:r>
          </a:p>
          <a:p>
            <a:r>
              <a:rPr lang="en-US" dirty="0"/>
              <a:t>Review of time using a clock</a:t>
            </a:r>
          </a:p>
          <a:p>
            <a:r>
              <a:rPr lang="en-US" dirty="0"/>
              <a:t>Pick an item out of a bag/pillow case and identify it. (</a:t>
            </a:r>
            <a:r>
              <a:rPr lang="en-US" dirty="0" err="1"/>
              <a:t>Wenesh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?) what is this?</a:t>
            </a:r>
          </a:p>
          <a:p>
            <a:r>
              <a:rPr lang="en-US" dirty="0"/>
              <a:t>Identifying trees and plants</a:t>
            </a:r>
          </a:p>
          <a:p>
            <a:r>
              <a:rPr lang="en-US" dirty="0"/>
              <a:t>Talk about special events within the community</a:t>
            </a:r>
          </a:p>
          <a:p>
            <a:r>
              <a:rPr lang="en-US" dirty="0"/>
              <a:t>Draw a picture of your community</a:t>
            </a:r>
          </a:p>
          <a:p>
            <a:r>
              <a:rPr lang="en-US" dirty="0"/>
              <a:t>Draw a picture of your house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45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06E5-CA59-4D85-8C47-20BB3B02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7406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/>
              <a:t>Biinji</a:t>
            </a:r>
            <a:r>
              <a:rPr lang="en-US" sz="2000" b="1" dirty="0"/>
              <a:t>-Inside the…</a:t>
            </a:r>
            <a:br>
              <a:rPr lang="en-US" sz="2000" b="1" dirty="0"/>
            </a:br>
            <a:r>
              <a:rPr lang="en-US" sz="2000" b="1" dirty="0" err="1"/>
              <a:t>Naami</a:t>
            </a:r>
            <a:r>
              <a:rPr lang="en-US" sz="2000" b="1" dirty="0"/>
              <a:t>-Under the…</a:t>
            </a:r>
            <a:br>
              <a:rPr lang="en-US" sz="2000" b="1" dirty="0"/>
            </a:br>
            <a:r>
              <a:rPr lang="en-US" sz="2000" b="1" dirty="0" err="1"/>
              <a:t>Giji</a:t>
            </a:r>
            <a:r>
              <a:rPr lang="en-US" sz="2000" b="1" dirty="0"/>
              <a:t>-On top of the…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17826-0EFE-44CC-992D-D9CFF0B0B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8171"/>
            <a:ext cx="8915400" cy="466779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Teaching your students everyday words will help them retain the words in great detail. Here are some INANIMATE examples using the conjugation of the above tenses.</a:t>
            </a:r>
          </a:p>
          <a:p>
            <a:r>
              <a:rPr lang="en-US" b="1" dirty="0" err="1"/>
              <a:t>Biinji</a:t>
            </a:r>
            <a:r>
              <a:rPr lang="en-US" dirty="0" err="1"/>
              <a:t>-mkakoong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 toon			-Put this inside the box</a:t>
            </a:r>
          </a:p>
          <a:p>
            <a:r>
              <a:rPr lang="en-US" b="1" dirty="0" err="1"/>
              <a:t>Naami</a:t>
            </a:r>
            <a:r>
              <a:rPr lang="en-US" dirty="0" err="1"/>
              <a:t>-nbaaganing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 toon		-Put this under the bed</a:t>
            </a:r>
          </a:p>
          <a:p>
            <a:r>
              <a:rPr lang="en-US" b="1" dirty="0" err="1"/>
              <a:t>Giji</a:t>
            </a:r>
            <a:r>
              <a:rPr lang="en-US" dirty="0" err="1"/>
              <a:t>-taaswining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 toon			-Put this on top of the cupboard</a:t>
            </a:r>
          </a:p>
          <a:p>
            <a:r>
              <a:rPr lang="en-US" b="1" dirty="0" err="1"/>
              <a:t>Biinji</a:t>
            </a:r>
            <a:r>
              <a:rPr lang="en-US" dirty="0" err="1"/>
              <a:t>-kookibinaaganing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 toon	-Put this inside the basket</a:t>
            </a:r>
          </a:p>
          <a:p>
            <a:r>
              <a:rPr lang="en-US" b="1" dirty="0" err="1"/>
              <a:t>Naami</a:t>
            </a:r>
            <a:r>
              <a:rPr lang="en-US" dirty="0" err="1"/>
              <a:t>-taaswining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 toon		-Put this under the shelf/cupboard</a:t>
            </a:r>
          </a:p>
          <a:p>
            <a:r>
              <a:rPr lang="en-US" b="1" dirty="0" err="1"/>
              <a:t>Giji</a:t>
            </a:r>
            <a:r>
              <a:rPr lang="en-US" dirty="0" err="1"/>
              <a:t>-doopwining</a:t>
            </a:r>
            <a:r>
              <a:rPr lang="en-US" dirty="0"/>
              <a:t> </a:t>
            </a:r>
            <a:r>
              <a:rPr lang="en-US" dirty="0" err="1"/>
              <a:t>maanda</a:t>
            </a:r>
            <a:r>
              <a:rPr lang="en-US" dirty="0"/>
              <a:t> toon			-Put this on top of the table</a:t>
            </a:r>
          </a:p>
          <a:p>
            <a:r>
              <a:rPr lang="en-US" sz="1400" b="1" i="1" dirty="0"/>
              <a:t>You could create an activity where they are placing things inside something, under something and on top of something. Each student gets an opportunity to participate. </a:t>
            </a:r>
          </a:p>
          <a:p>
            <a:r>
              <a:rPr lang="en-US" sz="1400" b="1" i="1" dirty="0"/>
              <a:t>Mary, </a:t>
            </a:r>
            <a:r>
              <a:rPr lang="en-US" sz="1400" b="1" i="1" dirty="0" err="1"/>
              <a:t>biinji-mkakoong</a:t>
            </a:r>
            <a:r>
              <a:rPr lang="en-US" sz="1400" b="1" i="1" dirty="0"/>
              <a:t> </a:t>
            </a:r>
            <a:r>
              <a:rPr lang="en-US" sz="1400" b="1" i="1" dirty="0" err="1"/>
              <a:t>maanda</a:t>
            </a:r>
            <a:r>
              <a:rPr lang="en-US" sz="1400" b="1" i="1" dirty="0"/>
              <a:t> toon			-Mary, place this inside the box</a:t>
            </a:r>
          </a:p>
          <a:p>
            <a:r>
              <a:rPr lang="en-US" sz="1400" b="1" i="1" dirty="0"/>
              <a:t>Then Mary can ask another student to come up and she repeats the same sentence to that next student. </a:t>
            </a:r>
          </a:p>
          <a:p>
            <a:r>
              <a:rPr lang="en-US" sz="1400" b="1" i="1" dirty="0"/>
              <a:t>Bill, </a:t>
            </a:r>
            <a:r>
              <a:rPr lang="en-US" sz="1400" b="1" i="1" dirty="0" err="1"/>
              <a:t>biinji-mkakoong</a:t>
            </a:r>
            <a:r>
              <a:rPr lang="en-US" sz="1400" b="1" i="1" dirty="0"/>
              <a:t> </a:t>
            </a:r>
            <a:r>
              <a:rPr lang="en-US" sz="1400" b="1" i="1" dirty="0" err="1"/>
              <a:t>maanda</a:t>
            </a:r>
            <a:r>
              <a:rPr lang="en-US" sz="1400" b="1" i="1" dirty="0"/>
              <a:t> toon				-Bill, place this inside the box</a:t>
            </a:r>
          </a:p>
        </p:txBody>
      </p:sp>
    </p:spTree>
    <p:extLst>
      <p:ext uri="{BB962C8B-B14F-4D97-AF65-F5344CB8AC3E}">
        <p14:creationId xmlns:p14="http://schemas.microsoft.com/office/powerpoint/2010/main" val="2833865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7BE926-42A9-4074-9FBE-2D547012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en-US" b="1" dirty="0" err="1"/>
              <a:t>Zhayaa</a:t>
            </a:r>
            <a:r>
              <a:rPr lang="en-US" b="1" dirty="0"/>
              <a:t>-win-an</a:t>
            </a:r>
            <a:br>
              <a:rPr lang="en-US" b="1" dirty="0"/>
            </a:br>
            <a:r>
              <a:rPr lang="en-US"/>
              <a:t>Feelings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1FE91-160C-4BE8-BF7B-A44ABEA5A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r>
              <a:rPr lang="en-US" dirty="0" err="1"/>
              <a:t>Ngitim</a:t>
            </a:r>
            <a:r>
              <a:rPr lang="en-US" dirty="0"/>
              <a:t>					-I am lazy</a:t>
            </a:r>
          </a:p>
          <a:p>
            <a:r>
              <a:rPr lang="en-US" dirty="0" err="1"/>
              <a:t>Kitim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?					-Are you lazy?</a:t>
            </a:r>
          </a:p>
          <a:p>
            <a:r>
              <a:rPr lang="en-US" dirty="0" err="1"/>
              <a:t>Ndiyekos</a:t>
            </a:r>
            <a:r>
              <a:rPr lang="en-US" dirty="0"/>
              <a:t>					-I am tried</a:t>
            </a:r>
          </a:p>
          <a:p>
            <a:r>
              <a:rPr lang="en-US" dirty="0" err="1"/>
              <a:t>Gdiyekos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?			-Are you tired?</a:t>
            </a:r>
          </a:p>
          <a:p>
            <a:r>
              <a:rPr lang="en-US" dirty="0" err="1"/>
              <a:t>Nbakide</a:t>
            </a:r>
            <a:r>
              <a:rPr lang="en-US" dirty="0"/>
              <a:t>					-I am hungry</a:t>
            </a:r>
          </a:p>
          <a:p>
            <a:r>
              <a:rPr lang="en-US" dirty="0" err="1"/>
              <a:t>Gbakide</a:t>
            </a:r>
            <a:r>
              <a:rPr lang="en-US" dirty="0"/>
              <a:t>	</a:t>
            </a:r>
            <a:r>
              <a:rPr lang="en-US" dirty="0" err="1"/>
              <a:t>na</a:t>
            </a:r>
            <a:r>
              <a:rPr lang="en-US" dirty="0"/>
              <a:t>?				-Are you hungry?</a:t>
            </a:r>
          </a:p>
          <a:p>
            <a:r>
              <a:rPr lang="en-US" dirty="0" err="1"/>
              <a:t>Ngiikiimgosh</a:t>
            </a:r>
            <a:r>
              <a:rPr lang="en-US" dirty="0"/>
              <a:t>				-I am sleepy</a:t>
            </a:r>
          </a:p>
          <a:p>
            <a:r>
              <a:rPr lang="en-US" dirty="0" err="1"/>
              <a:t>Kii-kiimgosh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?			-Are you sleepy?</a:t>
            </a:r>
          </a:p>
          <a:p>
            <a:r>
              <a:rPr lang="en-US" dirty="0" err="1"/>
              <a:t>Ndaakos</a:t>
            </a:r>
            <a:r>
              <a:rPr lang="en-US" dirty="0"/>
              <a:t>					-I am sick</a:t>
            </a:r>
          </a:p>
          <a:p>
            <a:r>
              <a:rPr lang="en-US" dirty="0" err="1"/>
              <a:t>Gdaakos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?			-Are you sick?</a:t>
            </a:r>
          </a:p>
          <a:p>
            <a:r>
              <a:rPr lang="en-US" dirty="0" err="1"/>
              <a:t>Nbiingetch</a:t>
            </a:r>
            <a:r>
              <a:rPr lang="en-US" dirty="0"/>
              <a:t>				-I am cold</a:t>
            </a:r>
          </a:p>
          <a:p>
            <a:r>
              <a:rPr lang="en-US" dirty="0" err="1"/>
              <a:t>Gbiingetch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?			-Are you cold?</a:t>
            </a:r>
          </a:p>
        </p:txBody>
      </p:sp>
    </p:spTree>
    <p:extLst>
      <p:ext uri="{BB962C8B-B14F-4D97-AF65-F5344CB8AC3E}">
        <p14:creationId xmlns:p14="http://schemas.microsoft.com/office/powerpoint/2010/main" val="530053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EA2C8-411F-42DE-9EBC-4AC687348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93481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 err="1"/>
              <a:t>Ginitaa</a:t>
            </a:r>
            <a:r>
              <a:rPr lang="en-US" dirty="0"/>
              <a:t>, </a:t>
            </a:r>
            <a:r>
              <a:rPr lang="en-US" dirty="0" err="1"/>
              <a:t>Nitaa</a:t>
            </a:r>
            <a:r>
              <a:rPr lang="en-US" dirty="0"/>
              <a:t>, </a:t>
            </a:r>
            <a:r>
              <a:rPr lang="en-US" dirty="0" err="1"/>
              <a:t>Ntaa</a:t>
            </a:r>
            <a:br>
              <a:rPr lang="en-US" dirty="0"/>
            </a:br>
            <a:r>
              <a:rPr lang="en-US" sz="2000" dirty="0"/>
              <a:t>You do something well, I </a:t>
            </a:r>
            <a:r>
              <a:rPr lang="en-US" sz="2000" dirty="0" err="1"/>
              <a:t>dod</a:t>
            </a:r>
            <a:r>
              <a:rPr lang="en-US" sz="2000" dirty="0"/>
              <a:t> something well and he/she does something well.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84F6-A095-4BFF-BCD8-4A1102B57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Ginitaa-kinoomaage</a:t>
            </a:r>
            <a:r>
              <a:rPr lang="en-US" dirty="0"/>
              <a:t>		-You teach well/You are a good teacher</a:t>
            </a:r>
          </a:p>
          <a:p>
            <a:r>
              <a:rPr lang="en-US" dirty="0" err="1"/>
              <a:t>Ginitaa-biinchige</a:t>
            </a:r>
            <a:r>
              <a:rPr lang="en-US" dirty="0"/>
              <a:t>			-You clean up well</a:t>
            </a:r>
          </a:p>
          <a:p>
            <a:r>
              <a:rPr lang="en-US" dirty="0" err="1"/>
              <a:t>Nitaa-kinoomaage</a:t>
            </a:r>
            <a:r>
              <a:rPr lang="en-US" dirty="0"/>
              <a:t>		-I am a good teacher</a:t>
            </a:r>
          </a:p>
          <a:p>
            <a:r>
              <a:rPr lang="en-US" dirty="0" err="1"/>
              <a:t>Nitaa-anishinaabem</a:t>
            </a:r>
            <a:r>
              <a:rPr lang="en-US" dirty="0"/>
              <a:t>		-I am a good speaker of the language</a:t>
            </a:r>
          </a:p>
          <a:p>
            <a:r>
              <a:rPr lang="en-US" dirty="0" err="1"/>
              <a:t>Ntaa-wiisini</a:t>
            </a:r>
            <a:r>
              <a:rPr lang="en-US" dirty="0"/>
              <a:t> </a:t>
            </a:r>
            <a:r>
              <a:rPr lang="en-US" dirty="0" err="1"/>
              <a:t>maaba</a:t>
            </a:r>
            <a:r>
              <a:rPr lang="en-US" dirty="0"/>
              <a:t>		-This person is a good eater</a:t>
            </a:r>
          </a:p>
          <a:p>
            <a:r>
              <a:rPr lang="en-US" dirty="0" err="1"/>
              <a:t>Ntaa-nbaa</a:t>
            </a:r>
            <a:r>
              <a:rPr lang="en-US" dirty="0"/>
              <a:t> </a:t>
            </a:r>
            <a:r>
              <a:rPr lang="en-US" dirty="0" err="1"/>
              <a:t>maaba</a:t>
            </a:r>
            <a:r>
              <a:rPr lang="en-US" dirty="0"/>
              <a:t>		-This person is a good sleeper</a:t>
            </a:r>
          </a:p>
          <a:p>
            <a:r>
              <a:rPr lang="en-US" dirty="0" err="1"/>
              <a:t>Ntaa-giigido</a:t>
            </a:r>
            <a:r>
              <a:rPr lang="en-US" dirty="0"/>
              <a:t> </a:t>
            </a:r>
            <a:r>
              <a:rPr lang="en-US" dirty="0" err="1"/>
              <a:t>ndaanis</a:t>
            </a:r>
            <a:r>
              <a:rPr lang="en-US" dirty="0"/>
              <a:t>		-My daughter is a good speaker</a:t>
            </a:r>
          </a:p>
          <a:p>
            <a:r>
              <a:rPr lang="en-US" dirty="0" err="1"/>
              <a:t>Ntaa-anishinaabemo</a:t>
            </a:r>
            <a:r>
              <a:rPr lang="en-US" dirty="0"/>
              <a:t> Nokomis	-My grandmother is a good speaker of the language.</a:t>
            </a:r>
          </a:p>
        </p:txBody>
      </p:sp>
    </p:spTree>
    <p:extLst>
      <p:ext uri="{BB962C8B-B14F-4D97-AF65-F5344CB8AC3E}">
        <p14:creationId xmlns:p14="http://schemas.microsoft.com/office/powerpoint/2010/main" val="3433270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7EA5-55AC-4D70-B2DE-8B604586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Some simple ENGLISH words to remember in ANISHINAABEMOWIN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15611-F887-44FF-9440-4BBEB237E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Buggy Swan		-</a:t>
            </a:r>
            <a:r>
              <a:rPr lang="en-US" dirty="0" err="1"/>
              <a:t>Dibagiisowaan</a:t>
            </a:r>
            <a:r>
              <a:rPr lang="en-US" dirty="0"/>
              <a:t>			-Clock</a:t>
            </a:r>
          </a:p>
          <a:p>
            <a:r>
              <a:rPr lang="en-US" dirty="0"/>
              <a:t>Boney cushion		-</a:t>
            </a:r>
            <a:r>
              <a:rPr lang="en-US" dirty="0" err="1"/>
              <a:t>Boonii-koshin</a:t>
            </a:r>
            <a:r>
              <a:rPr lang="en-US" dirty="0"/>
              <a:t>			-Leave me alone</a:t>
            </a:r>
          </a:p>
          <a:p>
            <a:r>
              <a:rPr lang="en-US" dirty="0"/>
              <a:t>Bobby ocean		-</a:t>
            </a:r>
            <a:r>
              <a:rPr lang="en-US" dirty="0" err="1"/>
              <a:t>Baabii-yooshin</a:t>
            </a:r>
            <a:r>
              <a:rPr lang="en-US" dirty="0"/>
              <a:t>			-Wait for me</a:t>
            </a:r>
          </a:p>
          <a:p>
            <a:r>
              <a:rPr lang="en-US" dirty="0"/>
              <a:t>Give me one			-</a:t>
            </a:r>
            <a:r>
              <a:rPr lang="en-US" dirty="0" err="1"/>
              <a:t>Gimewan</a:t>
            </a:r>
            <a:r>
              <a:rPr lang="en-US" dirty="0"/>
              <a:t>				-It is raining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03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D323-C64A-48EC-AD36-44B677EA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err="1"/>
              <a:t>Wegonen</a:t>
            </a:r>
            <a:r>
              <a:rPr lang="en-US" sz="2800" b="1" dirty="0"/>
              <a:t> </a:t>
            </a:r>
            <a:r>
              <a:rPr lang="en-US" sz="2800" b="1" dirty="0" err="1"/>
              <a:t>iyaa-wid</a:t>
            </a:r>
            <a:r>
              <a:rPr lang="en-US" sz="2800" b="1" dirty="0"/>
              <a:t> </a:t>
            </a:r>
            <a:r>
              <a:rPr lang="en-US" sz="2800" b="1" dirty="0" err="1"/>
              <a:t>maaba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Isadore Ignatius </a:t>
            </a:r>
            <a:r>
              <a:rPr lang="en-US" sz="2800" b="1" dirty="0" err="1"/>
              <a:t>Bebamikwe</a:t>
            </a:r>
            <a:r>
              <a:rPr lang="en-US" sz="2800" b="1" dirty="0"/>
              <a:t>/Toulouse</a:t>
            </a:r>
            <a:br>
              <a:rPr lang="en-US" sz="2800" dirty="0"/>
            </a:br>
            <a:r>
              <a:rPr lang="en-US" sz="2800" dirty="0"/>
              <a:t>Who is Isadore Ignatius </a:t>
            </a:r>
            <a:r>
              <a:rPr lang="en-US" sz="2800" dirty="0" err="1"/>
              <a:t>Bebamikwe</a:t>
            </a:r>
            <a:r>
              <a:rPr lang="en-US" sz="2800" dirty="0"/>
              <a:t>/Toulouse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CAC3-BD19-4CC4-B215-9659104B5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2756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Grew up in </a:t>
            </a:r>
            <a:r>
              <a:rPr lang="en-US" dirty="0" err="1"/>
              <a:t>Wiikwemikoong</a:t>
            </a:r>
            <a:r>
              <a:rPr lang="en-US" dirty="0"/>
              <a:t> </a:t>
            </a:r>
            <a:r>
              <a:rPr lang="en-US" dirty="0" err="1"/>
              <a:t>Unceded</a:t>
            </a:r>
            <a:r>
              <a:rPr lang="en-US" dirty="0"/>
              <a:t> First Nation on the Manitoulin Island</a:t>
            </a:r>
          </a:p>
          <a:p>
            <a:r>
              <a:rPr lang="en-US" dirty="0"/>
              <a:t>Received my University training at Trent University where I obtained my degree in Native Studies</a:t>
            </a:r>
          </a:p>
          <a:p>
            <a:r>
              <a:rPr lang="en-US" dirty="0"/>
              <a:t>Later studied at the former Native Language Instructors’ Program at Lakehead University and now known as Indigenous Studies Program.</a:t>
            </a:r>
          </a:p>
          <a:p>
            <a:r>
              <a:rPr lang="en-US" dirty="0"/>
              <a:t>Been a summer lecturer for such program for over 30 years now. I’m sure there are some of you teachers that have gone through that program and remember me. (</a:t>
            </a:r>
            <a:r>
              <a:rPr lang="en-US" dirty="0" err="1"/>
              <a:t>Haha</a:t>
            </a:r>
            <a:r>
              <a:rPr lang="en-US" dirty="0"/>
              <a:t>)</a:t>
            </a:r>
          </a:p>
          <a:p>
            <a:r>
              <a:rPr lang="en-US" dirty="0"/>
              <a:t>I am a father of one son and a </a:t>
            </a:r>
            <a:r>
              <a:rPr lang="en-US" dirty="0" err="1"/>
              <a:t>Mishoomis</a:t>
            </a:r>
            <a:r>
              <a:rPr lang="en-US" dirty="0"/>
              <a:t> of 4 wonderful grandchildren. </a:t>
            </a:r>
            <a:r>
              <a:rPr lang="en-US" dirty="0" err="1"/>
              <a:t>Alyssia</a:t>
            </a:r>
            <a:r>
              <a:rPr lang="en-US" dirty="0"/>
              <a:t> is 13, Tristan is 10, Coltan is 4 and Asher is 11 months old.</a:t>
            </a:r>
          </a:p>
          <a:p>
            <a:r>
              <a:rPr lang="en-US" dirty="0"/>
              <a:t>Currently I work as a Full time language instructor for the Grand Traverse Band of Ottawa &amp; Chippewa Indians in Michigan</a:t>
            </a:r>
          </a:p>
          <a:p>
            <a:r>
              <a:rPr lang="en-US" dirty="0"/>
              <a:t>I also specialize in facilitating workshops on Language retention through my current job and the organization called </a:t>
            </a:r>
            <a:r>
              <a:rPr lang="en-US" dirty="0" err="1"/>
              <a:t>Anishinaabemowin-Teg</a:t>
            </a:r>
            <a:r>
              <a:rPr lang="en-US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58922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8EC13-CE54-4089-A673-1D286F165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000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Ngodwewaangizid</a:t>
            </a:r>
            <a:r>
              <a:rPr lang="en-US" b="1" dirty="0"/>
              <a:t> Anishinaabe</a:t>
            </a:r>
            <a:br>
              <a:rPr lang="en-US" dirty="0"/>
            </a:br>
            <a:r>
              <a:rPr lang="en-US" sz="2800" dirty="0">
                <a:solidFill>
                  <a:srgbClr val="FF0000"/>
                </a:solidFill>
              </a:rPr>
              <a:t>One Anishinaabe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8EE38-7970-4215-8D58-57E2F5DF6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406"/>
            <a:ext cx="10515600" cy="4809557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/>
              <a:t>Debenjiged</a:t>
            </a:r>
            <a:r>
              <a:rPr lang="en-US" sz="2000" dirty="0"/>
              <a:t> </a:t>
            </a:r>
            <a:r>
              <a:rPr lang="en-US" sz="2000" dirty="0" err="1"/>
              <a:t>gii-saan</a:t>
            </a:r>
            <a:r>
              <a:rPr lang="en-US" sz="2000" dirty="0"/>
              <a:t> </a:t>
            </a:r>
            <a:r>
              <a:rPr lang="en-US" sz="2000" dirty="0" err="1"/>
              <a:t>Anishinaaben</a:t>
            </a:r>
            <a:r>
              <a:rPr lang="en-US" sz="2000" dirty="0"/>
              <a:t> </a:t>
            </a:r>
            <a:r>
              <a:rPr lang="en-US" sz="2000" dirty="0" err="1"/>
              <a:t>akiing</a:t>
            </a:r>
            <a:r>
              <a:rPr lang="en-US" sz="2000" dirty="0"/>
              <a:t> </a:t>
            </a:r>
            <a:r>
              <a:rPr lang="en-US" sz="2000" dirty="0" err="1"/>
              <a:t>giibi</a:t>
            </a:r>
            <a:r>
              <a:rPr lang="en-US" sz="2000" dirty="0"/>
              <a:t> </a:t>
            </a:r>
            <a:r>
              <a:rPr lang="en-US" sz="2000" dirty="0" err="1"/>
              <a:t>dgwan</a:t>
            </a:r>
            <a:r>
              <a:rPr lang="en-US" sz="2000" dirty="0"/>
              <a:t> </a:t>
            </a:r>
            <a:r>
              <a:rPr lang="en-US" sz="2000" dirty="0" err="1"/>
              <a:t>gaadeni</a:t>
            </a:r>
            <a:r>
              <a:rPr lang="en-US" sz="2000" dirty="0"/>
              <a:t> </a:t>
            </a:r>
            <a:r>
              <a:rPr lang="en-US" sz="2000" dirty="0" err="1"/>
              <a:t>mnidoo</a:t>
            </a:r>
            <a:r>
              <a:rPr lang="en-US" sz="2000" dirty="0"/>
              <a:t> </a:t>
            </a:r>
            <a:r>
              <a:rPr lang="en-US" sz="2000" dirty="0" err="1"/>
              <a:t>waadiziwin</a:t>
            </a:r>
            <a:r>
              <a:rPr lang="en-US" sz="2000" dirty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Creator placed the Anishinaabe on the earth along with the gifts of spirituality.</a:t>
            </a:r>
          </a:p>
          <a:p>
            <a:r>
              <a:rPr lang="en-US" sz="2000" dirty="0" err="1"/>
              <a:t>Shkode</a:t>
            </a:r>
            <a:r>
              <a:rPr lang="en-US" sz="2000" dirty="0"/>
              <a:t>, </a:t>
            </a:r>
            <a:r>
              <a:rPr lang="en-US" sz="2000" dirty="0" err="1"/>
              <a:t>nibi</a:t>
            </a:r>
            <a:r>
              <a:rPr lang="en-US" sz="2000" dirty="0"/>
              <a:t>, </a:t>
            </a:r>
            <a:r>
              <a:rPr lang="en-US" sz="2000" dirty="0" err="1"/>
              <a:t>aki</a:t>
            </a:r>
            <a:r>
              <a:rPr lang="en-US" sz="2000" dirty="0"/>
              <a:t>, </a:t>
            </a:r>
            <a:r>
              <a:rPr lang="en-US" sz="2000" dirty="0" err="1"/>
              <a:t>noodin</a:t>
            </a:r>
            <a:r>
              <a:rPr lang="en-US" sz="2000" dirty="0"/>
              <a:t>, </a:t>
            </a:r>
            <a:r>
              <a:rPr lang="en-US" sz="2000" dirty="0" err="1"/>
              <a:t>giibi</a:t>
            </a:r>
            <a:r>
              <a:rPr lang="en-US" sz="2000" dirty="0"/>
              <a:t> </a:t>
            </a:r>
            <a:r>
              <a:rPr lang="en-US" sz="2000" dirty="0" err="1"/>
              <a:t>dgosdoonan</a:t>
            </a:r>
            <a:r>
              <a:rPr lang="en-US" sz="2000" dirty="0"/>
              <a:t> </a:t>
            </a:r>
            <a:r>
              <a:rPr lang="en-US" sz="2000" dirty="0" err="1"/>
              <a:t>wii</a:t>
            </a:r>
            <a:r>
              <a:rPr lang="en-US" sz="2000" dirty="0"/>
              <a:t> </a:t>
            </a:r>
            <a:r>
              <a:rPr lang="en-US" sz="2000" dirty="0" err="1"/>
              <a:t>naagdowndmang</a:t>
            </a:r>
            <a:r>
              <a:rPr lang="en-US" sz="2000" dirty="0"/>
              <a:t> </a:t>
            </a:r>
            <a:r>
              <a:rPr lang="en-US" sz="2000" dirty="0" err="1"/>
              <a:t>maanpii</a:t>
            </a:r>
            <a:r>
              <a:rPr lang="en-US" sz="2000" dirty="0"/>
              <a:t> </a:t>
            </a:r>
            <a:r>
              <a:rPr lang="en-US" sz="2000" dirty="0" err="1"/>
              <a:t>shkagmigaang</a:t>
            </a:r>
            <a:r>
              <a:rPr lang="en-US" sz="2000" dirty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Here on Mother Earth there were gifts given to the Anishinaabe to after; fire, water, earth and wind.</a:t>
            </a:r>
          </a:p>
          <a:p>
            <a:r>
              <a:rPr lang="en-US" sz="2000" dirty="0" err="1"/>
              <a:t>Debenjiged</a:t>
            </a:r>
            <a:r>
              <a:rPr lang="en-US" sz="2000" dirty="0"/>
              <a:t> </a:t>
            </a:r>
            <a:r>
              <a:rPr lang="en-US" sz="2000" dirty="0" err="1"/>
              <a:t>gii-miinaan</a:t>
            </a:r>
            <a:r>
              <a:rPr lang="en-US" sz="2000" dirty="0"/>
              <a:t> </a:t>
            </a:r>
            <a:r>
              <a:rPr lang="en-US" sz="2000" dirty="0" err="1"/>
              <a:t>gechtwaa</a:t>
            </a:r>
            <a:r>
              <a:rPr lang="en-US" sz="2000" dirty="0"/>
              <a:t> </a:t>
            </a:r>
            <a:r>
              <a:rPr lang="en-US" sz="2000" dirty="0" err="1"/>
              <a:t>wendaagog</a:t>
            </a:r>
            <a:r>
              <a:rPr lang="en-US" sz="2000" dirty="0"/>
              <a:t> </a:t>
            </a:r>
            <a:r>
              <a:rPr lang="en-US" sz="2000" dirty="0" err="1"/>
              <a:t>Anishinaaben</a:t>
            </a:r>
            <a:r>
              <a:rPr lang="en-US" sz="2000" dirty="0"/>
              <a:t> </a:t>
            </a:r>
            <a:r>
              <a:rPr lang="en-US" sz="2000" dirty="0" err="1"/>
              <a:t>waa</a:t>
            </a:r>
            <a:r>
              <a:rPr lang="en-US" sz="2000" dirty="0"/>
              <a:t> </a:t>
            </a:r>
            <a:r>
              <a:rPr lang="en-US" sz="2000" dirty="0" err="1"/>
              <a:t>naagdoonjin</a:t>
            </a:r>
            <a:r>
              <a:rPr lang="en-US" sz="2000" dirty="0"/>
              <a:t> </a:t>
            </a:r>
            <a:r>
              <a:rPr lang="en-US" sz="2000" dirty="0" err="1"/>
              <a:t>ninda</a:t>
            </a:r>
            <a:r>
              <a:rPr lang="en-US" sz="2000" dirty="0"/>
              <a:t> </a:t>
            </a:r>
            <a:r>
              <a:rPr lang="en-US" sz="2000" dirty="0" err="1"/>
              <a:t>niizhwaaswi</a:t>
            </a:r>
            <a:r>
              <a:rPr lang="en-US" sz="2000" dirty="0"/>
              <a:t> </a:t>
            </a:r>
            <a:r>
              <a:rPr lang="en-US" sz="2000" dirty="0" err="1"/>
              <a:t>kinomaadwinan</a:t>
            </a:r>
            <a:r>
              <a:rPr lang="en-US" sz="2000" dirty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 Creator also gave the Anishinaabe seven sacred gifts to guide them.</a:t>
            </a:r>
          </a:p>
          <a:p>
            <a:r>
              <a:rPr lang="en-US" sz="2000" dirty="0" err="1"/>
              <a:t>Zaagidowin</a:t>
            </a:r>
            <a:r>
              <a:rPr lang="en-US" sz="2000" dirty="0"/>
              <a:t>, </a:t>
            </a:r>
            <a:r>
              <a:rPr lang="en-US" sz="2000" dirty="0" err="1"/>
              <a:t>Debwewin</a:t>
            </a:r>
            <a:r>
              <a:rPr lang="en-US" sz="2000" dirty="0"/>
              <a:t>, </a:t>
            </a:r>
            <a:r>
              <a:rPr lang="en-US" sz="2000" dirty="0" err="1"/>
              <a:t>Mnaadendmowin</a:t>
            </a:r>
            <a:r>
              <a:rPr lang="en-US" sz="2000" dirty="0"/>
              <a:t>, </a:t>
            </a:r>
            <a:r>
              <a:rPr lang="en-US" sz="2000" dirty="0" err="1"/>
              <a:t>nbwaakaawin</a:t>
            </a:r>
            <a:r>
              <a:rPr lang="en-US" sz="2000" dirty="0"/>
              <a:t>, </a:t>
            </a:r>
            <a:r>
              <a:rPr lang="en-US" sz="2000" dirty="0" err="1"/>
              <a:t>Dbaadendiziwin</a:t>
            </a:r>
            <a:r>
              <a:rPr lang="en-US" sz="2000" dirty="0"/>
              <a:t>, </a:t>
            </a:r>
            <a:r>
              <a:rPr lang="en-US" sz="2000" dirty="0" err="1"/>
              <a:t>Gwekwaadziwin</a:t>
            </a:r>
            <a:r>
              <a:rPr lang="en-US" sz="2000" dirty="0"/>
              <a:t> </a:t>
            </a:r>
            <a:r>
              <a:rPr lang="en-US" sz="2000" dirty="0" err="1"/>
              <a:t>miiniwaa</a:t>
            </a:r>
            <a:r>
              <a:rPr lang="en-US" sz="2000" dirty="0"/>
              <a:t> </a:t>
            </a:r>
            <a:r>
              <a:rPr lang="en-US" sz="2000" dirty="0" err="1"/>
              <a:t>Aakedehewin</a:t>
            </a:r>
            <a:r>
              <a:rPr lang="en-US" sz="2000" dirty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They are: Love, truth, Respect, Wisdom, Humility, Honesty and Bravery.</a:t>
            </a:r>
          </a:p>
          <a:p>
            <a:r>
              <a:rPr lang="en-US" sz="2000" dirty="0"/>
              <a:t>Ka-</a:t>
            </a:r>
            <a:r>
              <a:rPr lang="en-US" sz="2000" dirty="0" err="1"/>
              <a:t>mnaadendaanaa</a:t>
            </a:r>
            <a:r>
              <a:rPr lang="en-US" sz="2000" dirty="0"/>
              <a:t> </a:t>
            </a:r>
            <a:r>
              <a:rPr lang="en-US" sz="2000" dirty="0" err="1"/>
              <a:t>gaabi</a:t>
            </a:r>
            <a:r>
              <a:rPr lang="en-US" sz="2000" dirty="0"/>
              <a:t> </a:t>
            </a:r>
            <a:r>
              <a:rPr lang="en-US" sz="2000" dirty="0" err="1"/>
              <a:t>zhiwebag</a:t>
            </a:r>
            <a:r>
              <a:rPr lang="en-US" sz="2000" dirty="0"/>
              <a:t> </a:t>
            </a:r>
            <a:r>
              <a:rPr lang="en-US" sz="2000" dirty="0" err="1"/>
              <a:t>miiniwaa</a:t>
            </a:r>
            <a:r>
              <a:rPr lang="en-US" sz="2000" dirty="0"/>
              <a:t> </a:t>
            </a:r>
            <a:r>
              <a:rPr lang="en-US" sz="2000" dirty="0" err="1"/>
              <a:t>nongo</a:t>
            </a:r>
            <a:r>
              <a:rPr lang="en-US" sz="2000" dirty="0"/>
              <a:t> </a:t>
            </a:r>
            <a:r>
              <a:rPr lang="en-US" sz="2000" dirty="0" err="1"/>
              <a:t>megwaa</a:t>
            </a:r>
            <a:r>
              <a:rPr lang="en-US" sz="2000" dirty="0"/>
              <a:t> </a:t>
            </a:r>
            <a:r>
              <a:rPr lang="en-US" sz="2000" dirty="0" err="1"/>
              <a:t>ezhiwebag</a:t>
            </a:r>
            <a:r>
              <a:rPr lang="en-US" sz="2000" dirty="0"/>
              <a:t>, </a:t>
            </a:r>
            <a:r>
              <a:rPr lang="en-US" sz="2000" dirty="0" err="1"/>
              <a:t>miiniwaa</a:t>
            </a:r>
            <a:r>
              <a:rPr lang="en-US" sz="2000" dirty="0"/>
              <a:t> </a:t>
            </a:r>
            <a:r>
              <a:rPr lang="en-US" sz="2000" dirty="0" err="1"/>
              <a:t>geyaabi</a:t>
            </a:r>
            <a:r>
              <a:rPr lang="en-US" sz="2000" dirty="0"/>
              <a:t> </a:t>
            </a:r>
            <a:r>
              <a:rPr lang="en-US" sz="2000" dirty="0" err="1"/>
              <a:t>waa</a:t>
            </a:r>
            <a:r>
              <a:rPr lang="en-US" sz="2000" dirty="0"/>
              <a:t> </a:t>
            </a:r>
            <a:r>
              <a:rPr lang="en-US" sz="2000" dirty="0" err="1"/>
              <a:t>ni-zhiwebag</a:t>
            </a:r>
            <a:r>
              <a:rPr lang="en-US" sz="2000" dirty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We respect and </a:t>
            </a:r>
            <a:r>
              <a:rPr lang="en-US" sz="2000" dirty="0" err="1">
                <a:solidFill>
                  <a:srgbClr val="FF0000"/>
                </a:solidFill>
              </a:rPr>
              <a:t>honour</a:t>
            </a:r>
            <a:r>
              <a:rPr lang="en-US" sz="2000" dirty="0">
                <a:solidFill>
                  <a:srgbClr val="FF0000"/>
                </a:solidFill>
              </a:rPr>
              <a:t> the past, present and future.</a:t>
            </a:r>
          </a:p>
        </p:txBody>
      </p:sp>
    </p:spTree>
    <p:extLst>
      <p:ext uri="{BB962C8B-B14F-4D97-AF65-F5344CB8AC3E}">
        <p14:creationId xmlns:p14="http://schemas.microsoft.com/office/powerpoint/2010/main" val="196676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43D6D-8D4B-4160-A68F-4D61E898D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/>
              <a:t>Ojibwe </a:t>
            </a:r>
            <a:r>
              <a:rPr lang="en-US" sz="2000" b="1" dirty="0" err="1"/>
              <a:t>Kizheb</a:t>
            </a:r>
            <a:r>
              <a:rPr lang="en-US" sz="2000" b="1" dirty="0"/>
              <a:t> </a:t>
            </a:r>
            <a:r>
              <a:rPr lang="en-US" sz="2000" b="1" dirty="0" err="1"/>
              <a:t>Anamewaanhs</a:t>
            </a:r>
            <a:br>
              <a:rPr lang="en-US" dirty="0"/>
            </a:br>
            <a:r>
              <a:rPr lang="en-US" sz="1600" dirty="0"/>
              <a:t>Ojibwe Morning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F40A3-45E5-450B-BFBC-BB7F7241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3124"/>
            <a:ext cx="10515600" cy="5327007"/>
          </a:xfrm>
        </p:spPr>
        <p:txBody>
          <a:bodyPr>
            <a:noAutofit/>
          </a:bodyPr>
          <a:lstStyle/>
          <a:p>
            <a:pPr algn="ctr"/>
            <a:r>
              <a:rPr lang="en-US" sz="1600" dirty="0" err="1"/>
              <a:t>Miigwech</a:t>
            </a:r>
            <a:r>
              <a:rPr lang="en-US" sz="1600" dirty="0"/>
              <a:t> </a:t>
            </a:r>
            <a:r>
              <a:rPr lang="en-US" sz="1600" dirty="0" err="1"/>
              <a:t>Gzheminidoo</a:t>
            </a:r>
            <a:endParaRPr lang="en-US" sz="1600" dirty="0"/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Thanks you Creator</a:t>
            </a:r>
          </a:p>
          <a:p>
            <a:pPr algn="ctr"/>
            <a:r>
              <a:rPr lang="en-US" sz="1600" dirty="0" err="1"/>
              <a:t>Kiin</a:t>
            </a:r>
            <a:r>
              <a:rPr lang="en-US" sz="1600" dirty="0"/>
              <a:t> kina </a:t>
            </a:r>
            <a:r>
              <a:rPr lang="en-US" sz="1600" dirty="0" err="1"/>
              <a:t>gegoo</a:t>
            </a:r>
            <a:r>
              <a:rPr lang="en-US" sz="1600" dirty="0"/>
              <a:t> </a:t>
            </a:r>
            <a:r>
              <a:rPr lang="en-US" sz="1600" dirty="0" err="1"/>
              <a:t>gaa-zhitoowin</a:t>
            </a:r>
            <a:endParaRPr lang="en-US" sz="1600" dirty="0"/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For all that you have created.</a:t>
            </a:r>
          </a:p>
          <a:p>
            <a:pPr algn="ctr"/>
            <a:r>
              <a:rPr lang="en-US" sz="1600" dirty="0" err="1"/>
              <a:t>Miigwech</a:t>
            </a:r>
            <a:r>
              <a:rPr lang="en-US" sz="1600" dirty="0"/>
              <a:t> </a:t>
            </a:r>
            <a:r>
              <a:rPr lang="en-US" sz="1600" dirty="0" err="1"/>
              <a:t>Nmishoomis</a:t>
            </a:r>
            <a:r>
              <a:rPr lang="en-US" sz="1600" dirty="0"/>
              <a:t> </a:t>
            </a:r>
            <a:r>
              <a:rPr lang="en-US" sz="1600" dirty="0" err="1"/>
              <a:t>Giizis</a:t>
            </a:r>
            <a:r>
              <a:rPr lang="en-US" sz="1600" dirty="0"/>
              <a:t>, </a:t>
            </a:r>
            <a:r>
              <a:rPr lang="en-US" sz="1600" dirty="0" err="1"/>
              <a:t>gii</a:t>
            </a:r>
            <a:r>
              <a:rPr lang="en-US" sz="1600" dirty="0"/>
              <a:t>-bi-</a:t>
            </a:r>
            <a:r>
              <a:rPr lang="en-US" sz="1600" dirty="0" err="1"/>
              <a:t>waaseyaazhe</a:t>
            </a:r>
            <a:r>
              <a:rPr lang="en-US" sz="1600" dirty="0"/>
              <a:t>-yin </a:t>
            </a:r>
            <a:r>
              <a:rPr lang="en-US" sz="1600" dirty="0" err="1"/>
              <a:t>nongo</a:t>
            </a:r>
            <a:endParaRPr lang="en-US" sz="1600" dirty="0"/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Thank you Grandfather sun, for shining on us today.</a:t>
            </a:r>
          </a:p>
          <a:p>
            <a:pPr algn="ctr"/>
            <a:r>
              <a:rPr lang="en-US" sz="1600" dirty="0" err="1"/>
              <a:t>Miigwech</a:t>
            </a:r>
            <a:r>
              <a:rPr lang="en-US" sz="1600" dirty="0"/>
              <a:t> </a:t>
            </a:r>
            <a:r>
              <a:rPr lang="en-US" sz="1600" dirty="0" err="1"/>
              <a:t>Nookomis</a:t>
            </a:r>
            <a:r>
              <a:rPr lang="en-US" sz="1600" dirty="0"/>
              <a:t> </a:t>
            </a:r>
            <a:r>
              <a:rPr lang="en-US" sz="1600" dirty="0" err="1"/>
              <a:t>Dibik-Giizis</a:t>
            </a:r>
            <a:r>
              <a:rPr lang="en-US" sz="1600" dirty="0"/>
              <a:t>, </a:t>
            </a:r>
            <a:r>
              <a:rPr lang="en-US" sz="1600" dirty="0" err="1"/>
              <a:t>gii</a:t>
            </a:r>
            <a:r>
              <a:rPr lang="en-US" sz="1600" dirty="0"/>
              <a:t>-bi-</a:t>
            </a:r>
            <a:r>
              <a:rPr lang="en-US" sz="1600" dirty="0" err="1"/>
              <a:t>waaseyaazhe</a:t>
            </a:r>
            <a:r>
              <a:rPr lang="en-US" sz="1600" dirty="0"/>
              <a:t>-yin </a:t>
            </a:r>
            <a:r>
              <a:rPr lang="en-US" sz="1600" dirty="0" err="1"/>
              <a:t>ni-dibikag</a:t>
            </a:r>
            <a:endParaRPr lang="en-US" sz="1600" dirty="0"/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Thank you grandmother moon, for shining on us at night.</a:t>
            </a:r>
          </a:p>
          <a:p>
            <a:pPr algn="ctr"/>
            <a:r>
              <a:rPr lang="en-US" sz="1600" dirty="0" err="1"/>
              <a:t>Miigwech</a:t>
            </a:r>
            <a:r>
              <a:rPr lang="en-US" sz="1600" dirty="0"/>
              <a:t> </a:t>
            </a:r>
            <a:r>
              <a:rPr lang="en-US" sz="1600" dirty="0" err="1"/>
              <a:t>Shkakimi-ikwe</a:t>
            </a:r>
            <a:r>
              <a:rPr lang="en-US" sz="1600" dirty="0"/>
              <a:t> </a:t>
            </a:r>
            <a:r>
              <a:rPr lang="en-US" sz="1600" dirty="0" err="1"/>
              <a:t>gii-miizhiyaang</a:t>
            </a:r>
            <a:r>
              <a:rPr lang="en-US" sz="1600" dirty="0"/>
              <a:t> </a:t>
            </a:r>
            <a:r>
              <a:rPr lang="en-US" sz="1600" dirty="0" err="1"/>
              <a:t>bimaadiziwin</a:t>
            </a:r>
            <a:r>
              <a:rPr lang="en-US" sz="1600" dirty="0"/>
              <a:t>,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Thank you Mother Earth for giving us life,</a:t>
            </a:r>
          </a:p>
          <a:p>
            <a:pPr algn="ctr"/>
            <a:r>
              <a:rPr lang="en-US" sz="1600" dirty="0" err="1"/>
              <a:t>Gii-miizhiyaang</a:t>
            </a:r>
            <a:r>
              <a:rPr lang="en-US" sz="1600" dirty="0"/>
              <a:t> </a:t>
            </a:r>
            <a:r>
              <a:rPr lang="en-US" sz="1600" dirty="0" err="1"/>
              <a:t>miijim</a:t>
            </a:r>
            <a:r>
              <a:rPr lang="en-US" sz="1600" dirty="0"/>
              <a:t>, </a:t>
            </a:r>
            <a:r>
              <a:rPr lang="en-US" sz="1600" dirty="0" err="1"/>
              <a:t>gii-miizhiyaang</a:t>
            </a:r>
            <a:r>
              <a:rPr lang="en-US" sz="1600" dirty="0"/>
              <a:t> </a:t>
            </a:r>
            <a:r>
              <a:rPr lang="en-US" sz="1600" dirty="0" err="1"/>
              <a:t>nbiish</a:t>
            </a:r>
            <a:r>
              <a:rPr lang="en-US" sz="1600" dirty="0"/>
              <a:t>, </a:t>
            </a:r>
            <a:r>
              <a:rPr lang="en-US" sz="1600" dirty="0" err="1"/>
              <a:t>gii-miizhiyaang</a:t>
            </a:r>
            <a:r>
              <a:rPr lang="en-US" sz="1600" dirty="0"/>
              <a:t> we-</a:t>
            </a:r>
            <a:r>
              <a:rPr lang="en-US" sz="1600" dirty="0" err="1"/>
              <a:t>siinyag</a:t>
            </a:r>
            <a:r>
              <a:rPr lang="en-US" sz="1600" dirty="0"/>
              <a:t> </a:t>
            </a:r>
            <a:r>
              <a:rPr lang="en-US" sz="1600" dirty="0" err="1"/>
              <a:t>miiniwaa</a:t>
            </a:r>
            <a:r>
              <a:rPr lang="en-US" sz="1600" dirty="0"/>
              <a:t> </a:t>
            </a:r>
            <a:r>
              <a:rPr lang="en-US" sz="1600" dirty="0" err="1"/>
              <a:t>gii-miizhiyang</a:t>
            </a:r>
            <a:r>
              <a:rPr lang="en-US" sz="1600" dirty="0"/>
              <a:t> </a:t>
            </a:r>
            <a:r>
              <a:rPr lang="en-US" sz="1600" dirty="0" err="1"/>
              <a:t>nesewin</a:t>
            </a:r>
            <a:r>
              <a:rPr lang="en-US" sz="1600" dirty="0"/>
              <a:t>.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For giving us food, for giving us water, for giving us the animals and for giving us our breath.</a:t>
            </a:r>
            <a:endParaRPr lang="en-US" sz="1600" dirty="0"/>
          </a:p>
          <a:p>
            <a:pPr algn="ctr"/>
            <a:r>
              <a:rPr lang="en-US" sz="1600" dirty="0" err="1"/>
              <a:t>Semaa</a:t>
            </a:r>
            <a:r>
              <a:rPr lang="en-US" sz="1600" dirty="0"/>
              <a:t> </a:t>
            </a:r>
            <a:r>
              <a:rPr lang="en-US" sz="1600" dirty="0" err="1"/>
              <a:t>nbagidinaa</a:t>
            </a:r>
            <a:r>
              <a:rPr lang="en-US" sz="1600" dirty="0"/>
              <a:t> </a:t>
            </a:r>
            <a:r>
              <a:rPr lang="en-US" sz="1600" dirty="0" err="1"/>
              <a:t>Giiwedinong</a:t>
            </a:r>
            <a:r>
              <a:rPr lang="en-US" sz="1600" dirty="0"/>
              <a:t>, </a:t>
            </a:r>
            <a:r>
              <a:rPr lang="en-US" sz="1600" dirty="0" err="1"/>
              <a:t>Waabanong</a:t>
            </a:r>
            <a:r>
              <a:rPr lang="en-US" sz="1600" dirty="0"/>
              <a:t>, </a:t>
            </a:r>
            <a:r>
              <a:rPr lang="en-US" sz="1600" dirty="0" err="1"/>
              <a:t>Zhaawanong</a:t>
            </a:r>
            <a:r>
              <a:rPr lang="en-US" sz="1600" dirty="0"/>
              <a:t>, </a:t>
            </a:r>
            <a:r>
              <a:rPr lang="en-US" sz="1600" dirty="0" err="1"/>
              <a:t>miiniwaa</a:t>
            </a:r>
            <a:r>
              <a:rPr lang="en-US" sz="1600" dirty="0"/>
              <a:t> </a:t>
            </a:r>
            <a:r>
              <a:rPr lang="en-US" sz="1600" dirty="0" err="1"/>
              <a:t>Epingishmog</a:t>
            </a:r>
            <a:r>
              <a:rPr lang="en-US" sz="1600" dirty="0"/>
              <a:t>.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I offer my tobacco to the North, East, South and to the West.</a:t>
            </a:r>
          </a:p>
          <a:p>
            <a:pPr algn="ctr"/>
            <a:r>
              <a:rPr lang="en-US" sz="1600" dirty="0" err="1"/>
              <a:t>Naadimooshin</a:t>
            </a:r>
            <a:r>
              <a:rPr lang="en-US" sz="1600" dirty="0"/>
              <a:t> ji-</a:t>
            </a:r>
            <a:r>
              <a:rPr lang="en-US" sz="1600" dirty="0" err="1"/>
              <a:t>mshkoogaabwi</a:t>
            </a:r>
            <a:r>
              <a:rPr lang="en-US" sz="1600" dirty="0"/>
              <a:t>-</a:t>
            </a:r>
            <a:r>
              <a:rPr lang="en-US" sz="1600" dirty="0" err="1"/>
              <a:t>yaanh</a:t>
            </a:r>
            <a:r>
              <a:rPr lang="en-US" sz="1600" dirty="0"/>
              <a:t> </a:t>
            </a:r>
            <a:r>
              <a:rPr lang="en-US" sz="1600" dirty="0" err="1"/>
              <a:t>miiniwaa</a:t>
            </a:r>
            <a:r>
              <a:rPr lang="en-US" sz="1600" dirty="0"/>
              <a:t> ji-</a:t>
            </a:r>
            <a:r>
              <a:rPr lang="en-US" sz="1600" dirty="0" err="1"/>
              <a:t>zoong</a:t>
            </a:r>
            <a:r>
              <a:rPr lang="en-US" sz="1600" dirty="0"/>
              <a:t>-</a:t>
            </a:r>
            <a:r>
              <a:rPr lang="en-US" sz="1600" dirty="0" err="1"/>
              <a:t>de’eyaanh</a:t>
            </a:r>
            <a:r>
              <a:rPr lang="en-US" sz="1600" dirty="0"/>
              <a:t>.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Help me to stand strong and to have a strong heart.</a:t>
            </a:r>
          </a:p>
          <a:p>
            <a:pPr algn="ctr"/>
            <a:r>
              <a:rPr lang="en-US" sz="1600" dirty="0" err="1"/>
              <a:t>Miigwech</a:t>
            </a:r>
            <a:r>
              <a:rPr lang="en-US" sz="1600" dirty="0"/>
              <a:t> </a:t>
            </a:r>
            <a:r>
              <a:rPr lang="en-US" sz="1600" dirty="0" err="1"/>
              <a:t>Gzheminidoo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935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3CF7EA-8225-433F-BC17-75E8F2815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en-US" sz="3300" b="1" dirty="0" err="1"/>
              <a:t>Gchi-towaa</a:t>
            </a:r>
            <a:r>
              <a:rPr lang="en-US" sz="3300" b="1" dirty="0"/>
              <a:t> </a:t>
            </a:r>
            <a:r>
              <a:rPr lang="en-US" sz="3300" b="1" dirty="0" err="1"/>
              <a:t>kidwinan</a:t>
            </a:r>
            <a:r>
              <a:rPr lang="en-US" sz="3300" b="1" dirty="0"/>
              <a:t> </a:t>
            </a:r>
            <a:r>
              <a:rPr lang="en-US" sz="3300" b="1" dirty="0" err="1"/>
              <a:t>nji-sa</a:t>
            </a:r>
            <a:r>
              <a:rPr lang="en-US" sz="3300" b="1" dirty="0"/>
              <a:t> </a:t>
            </a:r>
            <a:r>
              <a:rPr lang="en-US" sz="3300" b="1" dirty="0" err="1"/>
              <a:t>gdi-nendimoowin</a:t>
            </a:r>
            <a:br>
              <a:rPr lang="en-US" sz="3300" dirty="0"/>
            </a:br>
            <a:r>
              <a:rPr lang="en-US" sz="3300" dirty="0"/>
              <a:t>Good words for your mind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F7017-5F19-4EA5-A6EF-CFA28D1AA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r>
              <a:rPr lang="en-US" b="1" dirty="0"/>
              <a:t>Mina-</a:t>
            </a:r>
            <a:r>
              <a:rPr lang="en-US" b="1" dirty="0" err="1"/>
              <a:t>gnowaabndan</a:t>
            </a:r>
            <a:r>
              <a:rPr lang="en-US" b="1" dirty="0"/>
              <a:t>-</a:t>
            </a:r>
            <a:r>
              <a:rPr lang="en-US" b="1" dirty="0" err="1"/>
              <a:t>daa</a:t>
            </a:r>
            <a:r>
              <a:rPr lang="en-US" b="1" dirty="0"/>
              <a:t> </a:t>
            </a:r>
            <a:r>
              <a:rPr lang="en-US" b="1" dirty="0" err="1"/>
              <a:t>gbimaadiziwininaa</a:t>
            </a:r>
            <a:r>
              <a:rPr lang="en-US" b="1" dirty="0"/>
              <a:t>.</a:t>
            </a:r>
          </a:p>
          <a:p>
            <a:r>
              <a:rPr lang="en-US"/>
              <a:t>Let’s look at our lives in a good way</a:t>
            </a:r>
          </a:p>
          <a:p>
            <a:r>
              <a:rPr lang="en-US" b="1"/>
              <a:t>Mina-</a:t>
            </a:r>
            <a:r>
              <a:rPr lang="en-US" b="1" err="1"/>
              <a:t>daapinan</a:t>
            </a:r>
            <a:r>
              <a:rPr lang="en-US" b="1"/>
              <a:t> kina </a:t>
            </a:r>
            <a:r>
              <a:rPr lang="en-US" b="1" err="1"/>
              <a:t>gegoo</a:t>
            </a:r>
            <a:r>
              <a:rPr lang="en-US" b="1"/>
              <a:t> </a:t>
            </a:r>
            <a:r>
              <a:rPr lang="en-US" b="1" err="1"/>
              <a:t>ezhiwebak</a:t>
            </a:r>
            <a:r>
              <a:rPr lang="en-US" b="1"/>
              <a:t> </a:t>
            </a:r>
            <a:r>
              <a:rPr lang="en-US" b="1" err="1"/>
              <a:t>nongo</a:t>
            </a:r>
            <a:r>
              <a:rPr lang="en-US" b="1"/>
              <a:t>.</a:t>
            </a:r>
          </a:p>
          <a:p>
            <a:r>
              <a:rPr lang="en-US"/>
              <a:t>Accept everything that is happening today</a:t>
            </a:r>
          </a:p>
          <a:p>
            <a:r>
              <a:rPr lang="en-US" b="1" err="1"/>
              <a:t>Weweni</a:t>
            </a:r>
            <a:r>
              <a:rPr lang="en-US" b="1"/>
              <a:t> </a:t>
            </a:r>
            <a:r>
              <a:rPr lang="en-US" b="1" err="1"/>
              <a:t>gnoosh</a:t>
            </a:r>
            <a:r>
              <a:rPr lang="en-US" b="1"/>
              <a:t> </a:t>
            </a:r>
            <a:r>
              <a:rPr lang="en-US" b="1" err="1"/>
              <a:t>kwii</a:t>
            </a:r>
            <a:r>
              <a:rPr lang="en-US" b="1"/>
              <a:t>-ji-</a:t>
            </a:r>
            <a:r>
              <a:rPr lang="en-US" b="1" err="1"/>
              <a:t>bimaadis</a:t>
            </a:r>
            <a:r>
              <a:rPr lang="en-US" b="1"/>
              <a:t>.</a:t>
            </a:r>
          </a:p>
          <a:p>
            <a:r>
              <a:rPr lang="en-US"/>
              <a:t>Speak to your fellow being in a good way.</a:t>
            </a:r>
          </a:p>
          <a:p>
            <a:r>
              <a:rPr lang="en-US" b="1" err="1"/>
              <a:t>Gegwa</a:t>
            </a:r>
            <a:r>
              <a:rPr lang="en-US" b="1"/>
              <a:t> </a:t>
            </a:r>
            <a:r>
              <a:rPr lang="en-US" b="1" err="1"/>
              <a:t>mji-giigidokenh</a:t>
            </a:r>
            <a:r>
              <a:rPr lang="en-US" b="1"/>
              <a:t>.</a:t>
            </a:r>
          </a:p>
          <a:p>
            <a:r>
              <a:rPr lang="en-US"/>
              <a:t>Don’t speak harshly.</a:t>
            </a:r>
          </a:p>
          <a:p>
            <a:r>
              <a:rPr lang="en-US" b="1"/>
              <a:t>Kina </a:t>
            </a:r>
            <a:r>
              <a:rPr lang="en-US" b="1" err="1"/>
              <a:t>zaagidi-daa</a:t>
            </a:r>
            <a:r>
              <a:rPr lang="en-US" b="1"/>
              <a:t>.</a:t>
            </a:r>
          </a:p>
          <a:p>
            <a:r>
              <a:rPr lang="en-US"/>
              <a:t>Let’s all LOVE one another.</a:t>
            </a:r>
          </a:p>
        </p:txBody>
      </p:sp>
    </p:spTree>
    <p:extLst>
      <p:ext uri="{BB962C8B-B14F-4D97-AF65-F5344CB8AC3E}">
        <p14:creationId xmlns:p14="http://schemas.microsoft.com/office/powerpoint/2010/main" val="53822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3127-ADE7-4FE1-B7F5-A2D1A5B13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010"/>
          </a:xfrm>
        </p:spPr>
        <p:txBody>
          <a:bodyPr/>
          <a:lstStyle/>
          <a:p>
            <a:r>
              <a:rPr lang="en-US" dirty="0"/>
              <a:t>Short story on anything you do daily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A1ACD-39A6-438A-96AE-B5954FE71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1120"/>
            <a:ext cx="8915400" cy="457010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err="1"/>
              <a:t>Aanii-boozhoo</a:t>
            </a:r>
            <a:r>
              <a:rPr lang="en-US" b="1" dirty="0"/>
              <a:t> </a:t>
            </a:r>
            <a:r>
              <a:rPr lang="en-US" b="1" dirty="0" err="1"/>
              <a:t>akina-waya</a:t>
            </a:r>
            <a:endParaRPr lang="en-US" b="1" dirty="0"/>
          </a:p>
          <a:p>
            <a:r>
              <a:rPr lang="en-US" dirty="0"/>
              <a:t>Hello everyone</a:t>
            </a:r>
          </a:p>
          <a:p>
            <a:r>
              <a:rPr lang="en-US" b="1" dirty="0" err="1"/>
              <a:t>Ngii-kizhebaa</a:t>
            </a:r>
            <a:r>
              <a:rPr lang="en-US" b="1" dirty="0"/>
              <a:t> </a:t>
            </a:r>
            <a:r>
              <a:rPr lang="en-US" b="1" dirty="0" err="1"/>
              <a:t>wiisin</a:t>
            </a:r>
            <a:r>
              <a:rPr lang="en-US" b="1" dirty="0"/>
              <a:t> </a:t>
            </a:r>
            <a:r>
              <a:rPr lang="en-US" b="1" dirty="0" err="1"/>
              <a:t>nongo</a:t>
            </a:r>
            <a:endParaRPr lang="en-US" b="1" dirty="0"/>
          </a:p>
          <a:p>
            <a:r>
              <a:rPr lang="en-US" dirty="0"/>
              <a:t>I ate breakfast this morning</a:t>
            </a:r>
          </a:p>
          <a:p>
            <a:r>
              <a:rPr lang="en-US" b="1" dirty="0" err="1"/>
              <a:t>Niizh</a:t>
            </a:r>
            <a:r>
              <a:rPr lang="en-US" b="1" dirty="0"/>
              <a:t> </a:t>
            </a:r>
            <a:r>
              <a:rPr lang="en-US" b="1" dirty="0" err="1"/>
              <a:t>waawanoon</a:t>
            </a:r>
            <a:r>
              <a:rPr lang="en-US" b="1" dirty="0"/>
              <a:t> </a:t>
            </a:r>
            <a:r>
              <a:rPr lang="en-US" b="1" dirty="0" err="1"/>
              <a:t>ngii-miijinan</a:t>
            </a:r>
            <a:endParaRPr lang="en-US" b="1" dirty="0"/>
          </a:p>
          <a:p>
            <a:r>
              <a:rPr lang="en-US" dirty="0"/>
              <a:t>I ate two eggs</a:t>
            </a:r>
          </a:p>
          <a:p>
            <a:r>
              <a:rPr lang="en-US" b="1" dirty="0" err="1"/>
              <a:t>Ngii-zhiitaawsidoon</a:t>
            </a:r>
            <a:r>
              <a:rPr lang="en-US" b="1" dirty="0"/>
              <a:t> </a:t>
            </a:r>
            <a:r>
              <a:rPr lang="en-US" b="1" dirty="0" err="1"/>
              <a:t>waa-biiskamaa</a:t>
            </a:r>
            <a:endParaRPr lang="en-US" b="1" dirty="0"/>
          </a:p>
          <a:p>
            <a:r>
              <a:rPr lang="en-US" dirty="0"/>
              <a:t>I got my clothes ready as to what I was going to wear</a:t>
            </a:r>
          </a:p>
          <a:p>
            <a:r>
              <a:rPr lang="en-US" b="1" dirty="0" err="1"/>
              <a:t>Ngii-ndowaabmaa</a:t>
            </a:r>
            <a:r>
              <a:rPr lang="en-US" b="1" dirty="0"/>
              <a:t> </a:t>
            </a:r>
            <a:r>
              <a:rPr lang="en-US" b="1" dirty="0" err="1"/>
              <a:t>naabkowaagan</a:t>
            </a:r>
            <a:r>
              <a:rPr lang="en-US" b="1" dirty="0"/>
              <a:t> </a:t>
            </a:r>
            <a:r>
              <a:rPr lang="en-US" b="1" dirty="0" err="1"/>
              <a:t>emiiksed</a:t>
            </a:r>
            <a:endParaRPr lang="en-US" b="1" dirty="0"/>
          </a:p>
          <a:p>
            <a:r>
              <a:rPr lang="en-US" dirty="0"/>
              <a:t>I looked for a matching neck tie</a:t>
            </a:r>
          </a:p>
          <a:p>
            <a:r>
              <a:rPr lang="en-US" b="1" dirty="0" err="1"/>
              <a:t>Mkadeyaaboo-ngiizhitoon</a:t>
            </a:r>
            <a:endParaRPr lang="en-US" b="1" dirty="0"/>
          </a:p>
          <a:p>
            <a:r>
              <a:rPr lang="en-US" dirty="0"/>
              <a:t>I made coffee</a:t>
            </a:r>
          </a:p>
          <a:p>
            <a:r>
              <a:rPr lang="en-US" b="1" dirty="0" err="1"/>
              <a:t>Ngii-naawsidoon</a:t>
            </a:r>
            <a:r>
              <a:rPr lang="en-US" b="1" dirty="0"/>
              <a:t> </a:t>
            </a:r>
            <a:r>
              <a:rPr lang="en-US" b="1" dirty="0" err="1"/>
              <a:t>nibaagan</a:t>
            </a:r>
            <a:endParaRPr lang="en-US" b="1" dirty="0"/>
          </a:p>
          <a:p>
            <a:r>
              <a:rPr lang="en-US" dirty="0"/>
              <a:t>I made my bed</a:t>
            </a:r>
          </a:p>
          <a:p>
            <a:r>
              <a:rPr lang="en-US" b="1" dirty="0" err="1"/>
              <a:t>Ngii</a:t>
            </a:r>
            <a:r>
              <a:rPr lang="en-US" b="1" dirty="0"/>
              <a:t>-o-</a:t>
            </a:r>
            <a:r>
              <a:rPr lang="en-US" b="1" dirty="0" err="1"/>
              <a:t>baabkizowaa</a:t>
            </a:r>
            <a:r>
              <a:rPr lang="en-US" b="1" dirty="0"/>
              <a:t> </a:t>
            </a:r>
            <a:r>
              <a:rPr lang="en-US" b="1" dirty="0" err="1"/>
              <a:t>ndoo-daabaan</a:t>
            </a:r>
            <a:r>
              <a:rPr lang="en-US" b="1" dirty="0"/>
              <a:t> </a:t>
            </a:r>
            <a:r>
              <a:rPr lang="en-US" b="1" dirty="0" err="1"/>
              <a:t>zaam</a:t>
            </a:r>
            <a:r>
              <a:rPr lang="en-US" b="1" dirty="0"/>
              <a:t> </a:t>
            </a:r>
            <a:r>
              <a:rPr lang="en-US" b="1" dirty="0" err="1"/>
              <a:t>ksinaa</a:t>
            </a:r>
            <a:r>
              <a:rPr lang="en-US" b="1" dirty="0"/>
              <a:t> </a:t>
            </a:r>
            <a:r>
              <a:rPr lang="en-US" b="1" dirty="0" err="1"/>
              <a:t>kojiing</a:t>
            </a:r>
            <a:endParaRPr lang="en-US" b="1" dirty="0"/>
          </a:p>
          <a:p>
            <a:r>
              <a:rPr lang="en-US" dirty="0"/>
              <a:t>I went to warm up my car because it was cold outside</a:t>
            </a:r>
          </a:p>
          <a:p>
            <a:r>
              <a:rPr lang="en-US" dirty="0"/>
              <a:t>NOTE: Maybe you have thought some of these words to the students and they follow along with your short story. Maybe ask a few of them which word the can pick out. Maybe the teach can act out the entire scenario as he/she says each of the sentence.</a:t>
            </a:r>
          </a:p>
        </p:txBody>
      </p:sp>
    </p:spTree>
    <p:extLst>
      <p:ext uri="{BB962C8B-B14F-4D97-AF65-F5344CB8AC3E}">
        <p14:creationId xmlns:p14="http://schemas.microsoft.com/office/powerpoint/2010/main" val="163758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65F8A9-9499-4A44-BDAD-F706130FD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8132C2D-AFE4-478D-A86B-81059C205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5BFD52-DD96-4666-8D77-C636870FD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B28F86-22E0-4EDD-9DFD-997B71849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1132114"/>
            <a:ext cx="2454052" cy="4998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 err="1">
                <a:solidFill>
                  <a:schemeClr val="bg1"/>
                </a:solidFill>
              </a:rPr>
              <a:t>Niizhwaaswi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Gmishoomsinaa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Kinoomaagewinan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Seven Grandfather Teachings</a:t>
            </a: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This is a new concept that evolved within the last 30-40 years.</a:t>
            </a:r>
            <a:br>
              <a:rPr lang="en-US" sz="1800" b="1" dirty="0">
                <a:solidFill>
                  <a:schemeClr val="bg1"/>
                </a:solidFill>
              </a:rPr>
            </a:b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Back then, we lived these teachings. They did not need to be written down.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41746C-2C12-4564-8342-A3055D836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08783E-3E70-4B70-86DB-93ABC4AFA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986507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5301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F20A1-724F-44E9-AF31-BC453758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Shki-nkweshkodaadiwin</a:t>
            </a:r>
            <a:br>
              <a:rPr lang="en-US" dirty="0"/>
            </a:br>
            <a:r>
              <a:rPr lang="en-US" sz="3600" dirty="0"/>
              <a:t>-New greeting/meeting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9595F-BAA3-4196-8F1E-70BDF9FE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Aanii</a:t>
            </a:r>
            <a:r>
              <a:rPr lang="en-US" dirty="0"/>
              <a:t>/</a:t>
            </a:r>
            <a:r>
              <a:rPr lang="en-US" dirty="0" err="1"/>
              <a:t>Boozhoo</a:t>
            </a:r>
            <a:r>
              <a:rPr lang="en-US" dirty="0"/>
              <a:t>					-Hello</a:t>
            </a:r>
          </a:p>
          <a:p>
            <a:r>
              <a:rPr lang="en-US" dirty="0"/>
              <a:t>Isadore Toulouse </a:t>
            </a:r>
            <a:r>
              <a:rPr lang="en-US" dirty="0" err="1"/>
              <a:t>ndishnikaaz</a:t>
            </a:r>
            <a:r>
              <a:rPr lang="en-US" dirty="0"/>
              <a:t>		-My name is Isadore Toulouse</a:t>
            </a:r>
          </a:p>
          <a:p>
            <a:r>
              <a:rPr lang="en-US" dirty="0" err="1"/>
              <a:t>Wiikwemikoong</a:t>
            </a:r>
            <a:r>
              <a:rPr lang="en-US" dirty="0"/>
              <a:t> </a:t>
            </a:r>
            <a:r>
              <a:rPr lang="en-US" dirty="0" err="1"/>
              <a:t>ndoonjibaa</a:t>
            </a:r>
            <a:r>
              <a:rPr lang="en-US" dirty="0"/>
              <a:t>		-I come from </a:t>
            </a:r>
            <a:r>
              <a:rPr lang="en-US" dirty="0" err="1"/>
              <a:t>Wiikwemikoong</a:t>
            </a:r>
            <a:endParaRPr lang="en-US" dirty="0"/>
          </a:p>
          <a:p>
            <a:r>
              <a:rPr lang="en-US" dirty="0"/>
              <a:t>Suttons Bay </a:t>
            </a:r>
            <a:r>
              <a:rPr lang="en-US" dirty="0" err="1"/>
              <a:t>ndidaa</a:t>
            </a:r>
            <a:r>
              <a:rPr lang="en-US" dirty="0"/>
              <a:t>				-I live in Suttons Bay</a:t>
            </a:r>
          </a:p>
          <a:p>
            <a:r>
              <a:rPr lang="en-US" dirty="0" err="1"/>
              <a:t>Mooshkin</a:t>
            </a:r>
            <a:r>
              <a:rPr lang="en-US" dirty="0"/>
              <a:t> </a:t>
            </a:r>
            <a:r>
              <a:rPr lang="en-US" dirty="0" err="1"/>
              <a:t>ndoo-anishinaabem</a:t>
            </a:r>
            <a:r>
              <a:rPr lang="en-US" dirty="0"/>
              <a:t>	-I speak fluent			 													</a:t>
            </a:r>
            <a:r>
              <a:rPr lang="en-US" dirty="0" err="1"/>
              <a:t>Anishinaabemowin</a:t>
            </a:r>
            <a:endParaRPr lang="en-US" dirty="0"/>
          </a:p>
          <a:p>
            <a:r>
              <a:rPr lang="en-US" dirty="0" err="1"/>
              <a:t>Aabiish</a:t>
            </a:r>
            <a:r>
              <a:rPr lang="en-US" dirty="0"/>
              <a:t> </a:t>
            </a:r>
            <a:r>
              <a:rPr lang="en-US" dirty="0" err="1"/>
              <a:t>enji</a:t>
            </a:r>
            <a:r>
              <a:rPr lang="en-US" dirty="0"/>
              <a:t>-</a:t>
            </a:r>
            <a:r>
              <a:rPr lang="en-US" dirty="0" err="1"/>
              <a:t>nokii</a:t>
            </a:r>
            <a:r>
              <a:rPr lang="en-US" dirty="0"/>
              <a:t>-yin?				-Where do you work?</a:t>
            </a:r>
          </a:p>
          <a:p>
            <a:r>
              <a:rPr lang="en-US" dirty="0" err="1"/>
              <a:t>Wenesh</a:t>
            </a:r>
            <a:r>
              <a:rPr lang="en-US" dirty="0"/>
              <a:t> </a:t>
            </a:r>
            <a:r>
              <a:rPr lang="en-US" dirty="0" err="1"/>
              <a:t>eshnikaazo</a:t>
            </a:r>
            <a:r>
              <a:rPr lang="en-US" dirty="0"/>
              <a:t>-yin?			-What is your name?</a:t>
            </a:r>
          </a:p>
          <a:p>
            <a:r>
              <a:rPr lang="en-US" dirty="0" err="1"/>
              <a:t>Aapiish</a:t>
            </a:r>
            <a:r>
              <a:rPr lang="en-US" dirty="0"/>
              <a:t> </a:t>
            </a:r>
            <a:r>
              <a:rPr lang="en-US" dirty="0" err="1"/>
              <a:t>enji</a:t>
            </a:r>
            <a:r>
              <a:rPr lang="en-US" dirty="0"/>
              <a:t>-baa-yin?				-Where do you come from?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682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1031</Words>
  <Application>Microsoft Office PowerPoint</Application>
  <PresentationFormat>Widescreen</PresentationFormat>
  <Paragraphs>295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Broadway</vt:lpstr>
      <vt:lpstr>Century Gothic</vt:lpstr>
      <vt:lpstr>Wingdings 3</vt:lpstr>
      <vt:lpstr>Wisp</vt:lpstr>
      <vt:lpstr>        Journey to Learning &amp; Teaching the Anishinaabemowin </vt:lpstr>
      <vt:lpstr>Journey to Learning &amp; Teaching Anishinaabemowin By: Isadore Bebamikawe/Toulouse    Mshiikenh Ndoodem (I am of the Turtle Clan) </vt:lpstr>
      <vt:lpstr>Wegonen iyaa-wid maaba  Isadore Ignatius Bebamikwe/Toulouse Who is Isadore Ignatius Bebamikwe/Toulouse</vt:lpstr>
      <vt:lpstr>Ngodwewaangizid Anishinaabe One Anishinaabe Family</vt:lpstr>
      <vt:lpstr>Ojibwe Kizheb Anamewaanhs Ojibwe Morning Prayer</vt:lpstr>
      <vt:lpstr>Gchi-towaa kidwinan nji-sa gdi-nendimoowin Good words for your mind</vt:lpstr>
      <vt:lpstr>Short story on anything you do daily</vt:lpstr>
      <vt:lpstr>Niizhwaaswi Gmishoomsinaa Kinoomaagewinan Seven Grandfather Teachings  This is a new concept that evolved within the last 30-40 years.  Back then, we lived these teachings. They did not need to be written down.</vt:lpstr>
      <vt:lpstr>Shki-nkweshkodaadiwin -New greeting/meeting</vt:lpstr>
      <vt:lpstr>Gdoo-demnaanik Our Clans</vt:lpstr>
      <vt:lpstr>Gindaasowin-ag Numbers</vt:lpstr>
      <vt:lpstr>Gindaasowin-ag Numbers counting in 10’s</vt:lpstr>
      <vt:lpstr>Gindaasowin-ag Numbers counting in 100’s</vt:lpstr>
      <vt:lpstr>E-wenpankin zhichigewin-an Simple verbs</vt:lpstr>
      <vt:lpstr>Understanding the functions of “Yin”, “Yig”, Ying”, “Yaang”, “Waad”, “Yaanh”, “d”,</vt:lpstr>
      <vt:lpstr>Ezhi-ngodweyaangizing Family</vt:lpstr>
      <vt:lpstr>Using “Kii” as a prefix to identify “you” singular past tense</vt:lpstr>
      <vt:lpstr>E-wenpankin wiindimaagewinan Simple commands</vt:lpstr>
      <vt:lpstr>E-naamdakweng Weather</vt:lpstr>
      <vt:lpstr>Words ending with the suffix “shin” is reflective toward me the speaker.</vt:lpstr>
      <vt:lpstr>E-piichaag/Enso-dibaganeg Telling time</vt:lpstr>
      <vt:lpstr>Jiibaakwegamigoong etegin Things in the kitchen</vt:lpstr>
      <vt:lpstr>Create fun activities to will help enhance the Ojibwemowin use in the classroom.</vt:lpstr>
      <vt:lpstr>Biinji-Inside the… Naami-Under the… Giji-On top of the…</vt:lpstr>
      <vt:lpstr>Zhayaa-win-an Feelings</vt:lpstr>
      <vt:lpstr>Ginitaa, Nitaa, Ntaa You do something well, I dod something well and he/she does something well.</vt:lpstr>
      <vt:lpstr>Some simple ENGLISH words to remember in ANISHINAABEMOWIN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Lakehead Public Schools: Elementary NSL PLC </dc:title>
  <dc:creator>Toulouse, Isadore</dc:creator>
  <cp:lastModifiedBy>Toulouse, Isadore</cp:lastModifiedBy>
  <cp:revision>10</cp:revision>
  <dcterms:created xsi:type="dcterms:W3CDTF">2022-03-04T13:40:35Z</dcterms:created>
  <dcterms:modified xsi:type="dcterms:W3CDTF">2022-09-15T13:27:12Z</dcterms:modified>
</cp:coreProperties>
</file>